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604" r:id="rId5"/>
  </p:sldMasterIdLst>
  <p:notesMasterIdLst>
    <p:notesMasterId r:id="rId33"/>
  </p:notesMasterIdLst>
  <p:handoutMasterIdLst>
    <p:handoutMasterId r:id="rId34"/>
  </p:handoutMasterIdLst>
  <p:sldIdLst>
    <p:sldId id="1661" r:id="rId6"/>
    <p:sldId id="2147482827" r:id="rId7"/>
    <p:sldId id="2147482826" r:id="rId8"/>
    <p:sldId id="2147482828" r:id="rId9"/>
    <p:sldId id="2147482829" r:id="rId10"/>
    <p:sldId id="296" r:id="rId11"/>
    <p:sldId id="2147482805" r:id="rId12"/>
    <p:sldId id="2147479544" r:id="rId13"/>
    <p:sldId id="2147482830" r:id="rId14"/>
    <p:sldId id="2147482831" r:id="rId15"/>
    <p:sldId id="2147479577" r:id="rId16"/>
    <p:sldId id="2147482773" r:id="rId17"/>
    <p:sldId id="2147479582" r:id="rId18"/>
    <p:sldId id="2147479583" r:id="rId19"/>
    <p:sldId id="2147479584" r:id="rId20"/>
    <p:sldId id="2147479585" r:id="rId21"/>
    <p:sldId id="2147479586" r:id="rId22"/>
    <p:sldId id="2147479588" r:id="rId23"/>
    <p:sldId id="2147479600" r:id="rId24"/>
    <p:sldId id="2147479601" r:id="rId25"/>
    <p:sldId id="2147479602" r:id="rId26"/>
    <p:sldId id="2147482823" r:id="rId27"/>
    <p:sldId id="2147482832" r:id="rId28"/>
    <p:sldId id="2147482824" r:id="rId29"/>
    <p:sldId id="2147482833" r:id="rId30"/>
    <p:sldId id="2147479598" r:id="rId31"/>
    <p:sldId id="2147482786" r:id="rId3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6DF9A2-33C5-A206-06EC-FB815EEEF4C6}" name="Pamela Fox" initials="PF" userId="S::pamelafox@microsoft.com::05c421f6-d446-4f2a-8ee0-1060b47b1543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B38"/>
    <a:srgbClr val="FFE399"/>
    <a:srgbClr val="C03BC4"/>
    <a:srgbClr val="F8E3BB"/>
    <a:srgbClr val="B6F0FE"/>
    <a:srgbClr val="FFF9EA"/>
    <a:srgbClr val="FFFFFF"/>
    <a:srgbClr val="F4364C"/>
    <a:srgbClr val="D4EC8E"/>
    <a:srgbClr val="8DE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9CF4B2-4063-4011-9092-CF2F8E0BE8A8}" v="5" dt="2024-09-11T19:53:44.585"/>
    <p1510:client id="{7BA177D3-42B5-6E4A-92C2-E32B9089FF4C}" v="2" dt="2024-09-11T19:53:45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8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42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mela Fox" userId="05c421f6-d446-4f2a-8ee0-1060b47b1543" providerId="ADAL" clId="{7BA177D3-42B5-6E4A-92C2-E32B9089FF4C}"/>
    <pc:docChg chg="delSld modSld modSection">
      <pc:chgData name="Pamela Fox" userId="05c421f6-d446-4f2a-8ee0-1060b47b1543" providerId="ADAL" clId="{7BA177D3-42B5-6E4A-92C2-E32B9089FF4C}" dt="2024-09-11T19:53:45.486" v="3" actId="729"/>
      <pc:docMkLst>
        <pc:docMk/>
      </pc:docMkLst>
      <pc:sldChg chg="mod modShow">
        <pc:chgData name="Pamela Fox" userId="05c421f6-d446-4f2a-8ee0-1060b47b1543" providerId="ADAL" clId="{7BA177D3-42B5-6E4A-92C2-E32B9089FF4C}" dt="2024-09-11T19:53:23.377" v="2" actId="729"/>
        <pc:sldMkLst>
          <pc:docMk/>
          <pc:sldMk cId="2041654853" sldId="296"/>
        </pc:sldMkLst>
      </pc:sldChg>
      <pc:sldChg chg="del">
        <pc:chgData name="Pamela Fox" userId="05c421f6-d446-4f2a-8ee0-1060b47b1543" providerId="ADAL" clId="{7BA177D3-42B5-6E4A-92C2-E32B9089FF4C}" dt="2024-09-11T12:08:31.703" v="1" actId="2696"/>
        <pc:sldMkLst>
          <pc:docMk/>
          <pc:sldMk cId="199477114" sldId="2147479603"/>
        </pc:sldMkLst>
      </pc:sldChg>
      <pc:sldChg chg="del">
        <pc:chgData name="Pamela Fox" userId="05c421f6-d446-4f2a-8ee0-1060b47b1543" providerId="ADAL" clId="{7BA177D3-42B5-6E4A-92C2-E32B9089FF4C}" dt="2024-09-11T12:08:29.320" v="0" actId="2696"/>
        <pc:sldMkLst>
          <pc:docMk/>
          <pc:sldMk cId="3084389950" sldId="2147482779"/>
        </pc:sldMkLst>
      </pc:sldChg>
      <pc:sldChg chg="mod modShow">
        <pc:chgData name="Pamela Fox" userId="05c421f6-d446-4f2a-8ee0-1060b47b1543" providerId="ADAL" clId="{7BA177D3-42B5-6E4A-92C2-E32B9089FF4C}" dt="2024-09-11T19:53:45.486" v="3" actId="729"/>
        <pc:sldMkLst>
          <pc:docMk/>
          <pc:sldMk cId="4176682876" sldId="2147482829"/>
        </pc:sldMkLst>
      </pc:sldChg>
    </pc:docChg>
  </pc:docChgLst>
  <pc:docChgLst>
    <pc:chgData name="Matt Gotteiner" userId="S::magottei@microsoft.com::44e5f686-35a1-4e2c-9ff3-7b6adafcd3c3" providerId="AD" clId="Web-{A4844475-E19A-D9BB-8EE8-4EF78D83149B}"/>
    <pc:docChg chg="modSld">
      <pc:chgData name="Matt Gotteiner" userId="S::magottei@microsoft.com::44e5f686-35a1-4e2c-9ff3-7b6adafcd3c3" providerId="AD" clId="Web-{A4844475-E19A-D9BB-8EE8-4EF78D83149B}" dt="2024-07-17T18:13:28.962" v="0" actId="1076"/>
      <pc:docMkLst>
        <pc:docMk/>
      </pc:docMkLst>
      <pc:sldChg chg="modSp">
        <pc:chgData name="Matt Gotteiner" userId="S::magottei@microsoft.com::44e5f686-35a1-4e2c-9ff3-7b6adafcd3c3" providerId="AD" clId="Web-{A4844475-E19A-D9BB-8EE8-4EF78D83149B}" dt="2024-07-17T18:13:28.962" v="0" actId="1076"/>
        <pc:sldMkLst>
          <pc:docMk/>
          <pc:sldMk cId="2802843427" sldId="2147482773"/>
        </pc:sldMkLst>
        <pc:picChg chg="mod">
          <ac:chgData name="Matt Gotteiner" userId="S::magottei@microsoft.com::44e5f686-35a1-4e2c-9ff3-7b6adafcd3c3" providerId="AD" clId="Web-{A4844475-E19A-D9BB-8EE8-4EF78D83149B}" dt="2024-07-17T18:13:28.962" v="0" actId="1076"/>
          <ac:picMkLst>
            <pc:docMk/>
            <pc:sldMk cId="2802843427" sldId="2147482773"/>
            <ac:picMk id="11" creationId="{0EE61BD6-DA35-D9FA-1DA8-7C6B358C2B7D}"/>
          </ac:picMkLst>
        </pc:picChg>
      </pc:sldChg>
    </pc:docChg>
  </pc:docChgLst>
  <pc:docChgLst>
    <pc:chgData name="Matt Gotteiner" userId="44e5f686-35a1-4e2c-9ff3-7b6adafcd3c3" providerId="ADAL" clId="{209CF4B2-4063-4011-9092-CF2F8E0BE8A8}"/>
    <pc:docChg chg="modSld modShowInfo">
      <pc:chgData name="Matt Gotteiner" userId="44e5f686-35a1-4e2c-9ff3-7b6adafcd3c3" providerId="ADAL" clId="{209CF4B2-4063-4011-9092-CF2F8E0BE8A8}" dt="2024-09-11T19:53:44.585" v="4" actId="729"/>
      <pc:docMkLst>
        <pc:docMk/>
      </pc:docMkLst>
      <pc:sldChg chg="mod modShow">
        <pc:chgData name="Matt Gotteiner" userId="44e5f686-35a1-4e2c-9ff3-7b6adafcd3c3" providerId="ADAL" clId="{209CF4B2-4063-4011-9092-CF2F8E0BE8A8}" dt="2024-09-11T19:53:23.625" v="2" actId="729"/>
        <pc:sldMkLst>
          <pc:docMk/>
          <pc:sldMk cId="2041654853" sldId="296"/>
        </pc:sldMkLst>
      </pc:sldChg>
      <pc:sldChg chg="mod modShow">
        <pc:chgData name="Matt Gotteiner" userId="44e5f686-35a1-4e2c-9ff3-7b6adafcd3c3" providerId="ADAL" clId="{209CF4B2-4063-4011-9092-CF2F8E0BE8A8}" dt="2024-09-11T19:53:44.585" v="4" actId="729"/>
        <pc:sldMkLst>
          <pc:docMk/>
          <pc:sldMk cId="4176682876" sldId="2147482829"/>
        </pc:sldMkLst>
      </pc:sldChg>
    </pc:docChg>
  </pc:docChgLst>
  <pc:docChgLst>
    <pc:chgData name="Pamela Fox" userId="05c421f6-d446-4f2a-8ee0-1060b47b1543" providerId="ADAL" clId="{7611D05B-812F-294F-A11E-6E720E06EE48}"/>
    <pc:docChg chg="undo custSel addSld delSld modSld sldOrd modSection">
      <pc:chgData name="Pamela Fox" userId="05c421f6-d446-4f2a-8ee0-1060b47b1543" providerId="ADAL" clId="{7611D05B-812F-294F-A11E-6E720E06EE48}" dt="2024-07-17T16:55:29.489" v="2393" actId="2696"/>
      <pc:docMkLst>
        <pc:docMk/>
      </pc:docMkLst>
      <pc:sldChg chg="addSp modSp add mod setBg modAnim">
        <pc:chgData name="Pamela Fox" userId="05c421f6-d446-4f2a-8ee0-1060b47b1543" providerId="ADAL" clId="{7611D05B-812F-294F-A11E-6E720E06EE48}" dt="2024-07-17T16:50:55.074" v="2377"/>
        <pc:sldMkLst>
          <pc:docMk/>
          <pc:sldMk cId="2041654853" sldId="296"/>
        </pc:sldMkLst>
        <pc:spChg chg="mod">
          <ac:chgData name="Pamela Fox" userId="05c421f6-d446-4f2a-8ee0-1060b47b1543" providerId="ADAL" clId="{7611D05B-812F-294F-A11E-6E720E06EE48}" dt="2024-07-17T16:23:57.304" v="1937" actId="27636"/>
          <ac:spMkLst>
            <pc:docMk/>
            <pc:sldMk cId="2041654853" sldId="296"/>
            <ac:spMk id="38" creationId="{FA813856-C81A-46BB-0FF6-1E626166B5DC}"/>
          </ac:spMkLst>
        </pc:spChg>
        <pc:spChg chg="mod">
          <ac:chgData name="Pamela Fox" userId="05c421f6-d446-4f2a-8ee0-1060b47b1543" providerId="ADAL" clId="{7611D05B-812F-294F-A11E-6E720E06EE48}" dt="2024-07-17T16:24:25.839" v="1940" actId="2711"/>
          <ac:spMkLst>
            <pc:docMk/>
            <pc:sldMk cId="2041654853" sldId="296"/>
            <ac:spMk id="42" creationId="{AC3628F4-9420-623F-D3F8-4F8CB5F2D10F}"/>
          </ac:spMkLst>
        </pc:spChg>
        <pc:grpChg chg="add">
          <ac:chgData name="Pamela Fox" userId="05c421f6-d446-4f2a-8ee0-1060b47b1543" providerId="ADAL" clId="{7611D05B-812F-294F-A11E-6E720E06EE48}" dt="2024-07-17T16:50:30.325" v="2370" actId="164"/>
          <ac:grpSpMkLst>
            <pc:docMk/>
            <pc:sldMk cId="2041654853" sldId="296"/>
            <ac:grpSpMk id="14" creationId="{626873DD-7106-FA20-A9EC-4BA9A025FA62}"/>
          </ac:grpSpMkLst>
        </pc:grpChg>
        <pc:grpChg chg="add">
          <ac:chgData name="Pamela Fox" userId="05c421f6-d446-4f2a-8ee0-1060b47b1543" providerId="ADAL" clId="{7611D05B-812F-294F-A11E-6E720E06EE48}" dt="2024-07-17T16:50:38.219" v="2372" actId="164"/>
          <ac:grpSpMkLst>
            <pc:docMk/>
            <pc:sldMk cId="2041654853" sldId="296"/>
            <ac:grpSpMk id="15" creationId="{7DF2E013-D4E1-11E3-6637-41755E024103}"/>
          </ac:grpSpMkLst>
        </pc:grpChg>
        <pc:grpChg chg="add">
          <ac:chgData name="Pamela Fox" userId="05c421f6-d446-4f2a-8ee0-1060b47b1543" providerId="ADAL" clId="{7611D05B-812F-294F-A11E-6E720E06EE48}" dt="2024-07-17T16:50:47.017" v="2374" actId="164"/>
          <ac:grpSpMkLst>
            <pc:docMk/>
            <pc:sldMk cId="2041654853" sldId="296"/>
            <ac:grpSpMk id="16" creationId="{74B6EFF7-80F4-13DE-A83F-D5BD9FF455CA}"/>
          </ac:grpSpMkLst>
        </pc:grpChg>
        <pc:grpChg chg="add">
          <ac:chgData name="Pamela Fox" userId="05c421f6-d446-4f2a-8ee0-1060b47b1543" providerId="ADAL" clId="{7611D05B-812F-294F-A11E-6E720E06EE48}" dt="2024-07-17T16:50:54.094" v="2376" actId="164"/>
          <ac:grpSpMkLst>
            <pc:docMk/>
            <pc:sldMk cId="2041654853" sldId="296"/>
            <ac:grpSpMk id="17" creationId="{C21098D6-F64F-A691-AAD5-6C3E222F7857}"/>
          </ac:grpSpMkLst>
        </pc:grpChg>
      </pc:sldChg>
      <pc:sldChg chg="addSp delSp modSp mod">
        <pc:chgData name="Pamela Fox" userId="05c421f6-d446-4f2a-8ee0-1060b47b1543" providerId="ADAL" clId="{7611D05B-812F-294F-A11E-6E720E06EE48}" dt="2024-07-10T23:08:40.734" v="107" actId="1076"/>
        <pc:sldMkLst>
          <pc:docMk/>
          <pc:sldMk cId="1795078537" sldId="1661"/>
        </pc:sldMkLst>
        <pc:spChg chg="add del mod">
          <ac:chgData name="Pamela Fox" userId="05c421f6-d446-4f2a-8ee0-1060b47b1543" providerId="ADAL" clId="{7611D05B-812F-294F-A11E-6E720E06EE48}" dt="2024-07-10T22:55:35.794" v="4" actId="478"/>
          <ac:spMkLst>
            <pc:docMk/>
            <pc:sldMk cId="1795078537" sldId="1661"/>
            <ac:spMk id="3" creationId="{0B1EEE66-4D2B-4DE5-6271-ACD5C10642B5}"/>
          </ac:spMkLst>
        </pc:spChg>
        <pc:spChg chg="del">
          <ac:chgData name="Pamela Fox" userId="05c421f6-d446-4f2a-8ee0-1060b47b1543" providerId="ADAL" clId="{7611D05B-812F-294F-A11E-6E720E06EE48}" dt="2024-07-10T22:55:31.426" v="1" actId="478"/>
          <ac:spMkLst>
            <pc:docMk/>
            <pc:sldMk cId="1795078537" sldId="1661"/>
            <ac:spMk id="4" creationId="{00000000-0000-0000-0000-000000000000}"/>
          </ac:spMkLst>
        </pc:spChg>
        <pc:spChg chg="del">
          <ac:chgData name="Pamela Fox" userId="05c421f6-d446-4f2a-8ee0-1060b47b1543" providerId="ADAL" clId="{7611D05B-812F-294F-A11E-6E720E06EE48}" dt="2024-07-10T22:55:31.426" v="1" actId="478"/>
          <ac:spMkLst>
            <pc:docMk/>
            <pc:sldMk cId="1795078537" sldId="1661"/>
            <ac:spMk id="5" creationId="{00000000-0000-0000-0000-000000000000}"/>
          </ac:spMkLst>
        </pc:spChg>
        <pc:spChg chg="add del mod">
          <ac:chgData name="Pamela Fox" userId="05c421f6-d446-4f2a-8ee0-1060b47b1543" providerId="ADAL" clId="{7611D05B-812F-294F-A11E-6E720E06EE48}" dt="2024-07-10T22:55:35.794" v="4" actId="478"/>
          <ac:spMkLst>
            <pc:docMk/>
            <pc:sldMk cId="1795078537" sldId="1661"/>
            <ac:spMk id="7" creationId="{38096893-559C-C33D-933F-E2A9F1B0882A}"/>
          </ac:spMkLst>
        </pc:spChg>
        <pc:spChg chg="add mod">
          <ac:chgData name="Pamela Fox" userId="05c421f6-d446-4f2a-8ee0-1060b47b1543" providerId="ADAL" clId="{7611D05B-812F-294F-A11E-6E720E06EE48}" dt="2024-07-10T22:55:32.506" v="3"/>
          <ac:spMkLst>
            <pc:docMk/>
            <pc:sldMk cId="1795078537" sldId="1661"/>
            <ac:spMk id="8" creationId="{FF42D2FE-2994-1BC8-30C9-4762575C2D8F}"/>
          </ac:spMkLst>
        </pc:spChg>
        <pc:spChg chg="add mod">
          <ac:chgData name="Pamela Fox" userId="05c421f6-d446-4f2a-8ee0-1060b47b1543" providerId="ADAL" clId="{7611D05B-812F-294F-A11E-6E720E06EE48}" dt="2024-07-10T22:55:32.506" v="3"/>
          <ac:spMkLst>
            <pc:docMk/>
            <pc:sldMk cId="1795078537" sldId="1661"/>
            <ac:spMk id="9" creationId="{9E985BCE-FA4F-31A6-F945-F4880D5C2F48}"/>
          </ac:spMkLst>
        </pc:spChg>
        <pc:spChg chg="add mod">
          <ac:chgData name="Pamela Fox" userId="05c421f6-d446-4f2a-8ee0-1060b47b1543" providerId="ADAL" clId="{7611D05B-812F-294F-A11E-6E720E06EE48}" dt="2024-07-10T22:55:31.836" v="2"/>
          <ac:spMkLst>
            <pc:docMk/>
            <pc:sldMk cId="1795078537" sldId="1661"/>
            <ac:spMk id="10" creationId="{39FBA61C-B3EA-0EB2-CE6E-0CF7F2B623EB}"/>
          </ac:spMkLst>
        </pc:spChg>
        <pc:spChg chg="add mod">
          <ac:chgData name="Pamela Fox" userId="05c421f6-d446-4f2a-8ee0-1060b47b1543" providerId="ADAL" clId="{7611D05B-812F-294F-A11E-6E720E06EE48}" dt="2024-07-10T22:56:36.553" v="13" actId="20577"/>
          <ac:spMkLst>
            <pc:docMk/>
            <pc:sldMk cId="1795078537" sldId="1661"/>
            <ac:spMk id="12" creationId="{16FD4B1A-65F2-C262-C7F2-BAD8F52B96F6}"/>
          </ac:spMkLst>
        </pc:spChg>
        <pc:spChg chg="add mod">
          <ac:chgData name="Pamela Fox" userId="05c421f6-d446-4f2a-8ee0-1060b47b1543" providerId="ADAL" clId="{7611D05B-812F-294F-A11E-6E720E06EE48}" dt="2024-07-10T22:56:42.119" v="17" actId="113"/>
          <ac:spMkLst>
            <pc:docMk/>
            <pc:sldMk cId="1795078537" sldId="1661"/>
            <ac:spMk id="13" creationId="{CDF05D11-AEC5-23C0-C796-21C4B65D31E7}"/>
          </ac:spMkLst>
        </pc:spChg>
        <pc:spChg chg="add mod">
          <ac:chgData name="Pamela Fox" userId="05c421f6-d446-4f2a-8ee0-1060b47b1543" providerId="ADAL" clId="{7611D05B-812F-294F-A11E-6E720E06EE48}" dt="2024-07-10T22:55:37.019" v="5"/>
          <ac:spMkLst>
            <pc:docMk/>
            <pc:sldMk cId="1795078537" sldId="1661"/>
            <ac:spMk id="14" creationId="{D2A2FCF0-1B93-3140-4242-1351D9F507CA}"/>
          </ac:spMkLst>
        </pc:spChg>
        <pc:spChg chg="add mod">
          <ac:chgData name="Pamela Fox" userId="05c421f6-d446-4f2a-8ee0-1060b47b1543" providerId="ADAL" clId="{7611D05B-812F-294F-A11E-6E720E06EE48}" dt="2024-07-10T23:08:40.734" v="107" actId="1076"/>
          <ac:spMkLst>
            <pc:docMk/>
            <pc:sldMk cId="1795078537" sldId="1661"/>
            <ac:spMk id="16" creationId="{7CA0CA72-27FE-1518-5D9E-45F9EFF21047}"/>
          </ac:spMkLst>
        </pc:spChg>
        <pc:picChg chg="add mod">
          <ac:chgData name="Pamela Fox" userId="05c421f6-d446-4f2a-8ee0-1060b47b1543" providerId="ADAL" clId="{7611D05B-812F-294F-A11E-6E720E06EE48}" dt="2024-07-10T22:55:31.836" v="2"/>
          <ac:picMkLst>
            <pc:docMk/>
            <pc:sldMk cId="1795078537" sldId="1661"/>
            <ac:picMk id="11" creationId="{9FBEB464-3C7C-EFDA-AE7C-83838D49E8EA}"/>
          </ac:picMkLst>
        </pc:picChg>
        <pc:picChg chg="add mod">
          <ac:chgData name="Pamela Fox" userId="05c421f6-d446-4f2a-8ee0-1060b47b1543" providerId="ADAL" clId="{7611D05B-812F-294F-A11E-6E720E06EE48}" dt="2024-07-10T22:55:37.019" v="5"/>
          <ac:picMkLst>
            <pc:docMk/>
            <pc:sldMk cId="1795078537" sldId="1661"/>
            <ac:picMk id="15" creationId="{C6354C26-4879-9E8F-F2F7-B0F7625C51A8}"/>
          </ac:picMkLst>
        </pc:picChg>
        <pc:picChg chg="add mod">
          <ac:chgData name="Pamela Fox" userId="05c421f6-d446-4f2a-8ee0-1060b47b1543" providerId="ADAL" clId="{7611D05B-812F-294F-A11E-6E720E06EE48}" dt="2024-07-10T23:08:34.796" v="106" actId="1076"/>
          <ac:picMkLst>
            <pc:docMk/>
            <pc:sldMk cId="1795078537" sldId="1661"/>
            <ac:picMk id="17" creationId="{51C4BAC1-9FF2-473E-AD6F-2C0EB92C0CED}"/>
          </ac:picMkLst>
        </pc:picChg>
      </pc:sldChg>
      <pc:sldChg chg="del">
        <pc:chgData name="Pamela Fox" userId="05c421f6-d446-4f2a-8ee0-1060b47b1543" providerId="ADAL" clId="{7611D05B-812F-294F-A11E-6E720E06EE48}" dt="2024-07-10T23:07:30.931" v="73" actId="2696"/>
        <pc:sldMkLst>
          <pc:docMk/>
          <pc:sldMk cId="1793706927" sldId="1670"/>
        </pc:sldMkLst>
      </pc:sldChg>
      <pc:sldChg chg="del">
        <pc:chgData name="Pamela Fox" userId="05c421f6-d446-4f2a-8ee0-1060b47b1543" providerId="ADAL" clId="{7611D05B-812F-294F-A11E-6E720E06EE48}" dt="2024-07-10T23:06:41.649" v="52" actId="2696"/>
        <pc:sldMkLst>
          <pc:docMk/>
          <pc:sldMk cId="42370148" sldId="2076137992"/>
        </pc:sldMkLst>
      </pc:sldChg>
      <pc:sldChg chg="del">
        <pc:chgData name="Pamela Fox" userId="05c421f6-d446-4f2a-8ee0-1060b47b1543" providerId="ADAL" clId="{7611D05B-812F-294F-A11E-6E720E06EE48}" dt="2024-07-10T22:57:02.070" v="20" actId="2696"/>
        <pc:sldMkLst>
          <pc:docMk/>
          <pc:sldMk cId="1342771962" sldId="2147470116"/>
        </pc:sldMkLst>
      </pc:sldChg>
      <pc:sldChg chg="del">
        <pc:chgData name="Pamela Fox" userId="05c421f6-d446-4f2a-8ee0-1060b47b1543" providerId="ADAL" clId="{7611D05B-812F-294F-A11E-6E720E06EE48}" dt="2024-07-10T22:55:10.313" v="0" actId="2696"/>
        <pc:sldMkLst>
          <pc:docMk/>
          <pc:sldMk cId="1080857811" sldId="2147479540"/>
        </pc:sldMkLst>
      </pc:sldChg>
      <pc:sldChg chg="del">
        <pc:chgData name="Pamela Fox" userId="05c421f6-d446-4f2a-8ee0-1060b47b1543" providerId="ADAL" clId="{7611D05B-812F-294F-A11E-6E720E06EE48}" dt="2024-07-15T20:33:27.512" v="345" actId="2696"/>
        <pc:sldMkLst>
          <pc:docMk/>
          <pc:sldMk cId="2289002714" sldId="2147479542"/>
        </pc:sldMkLst>
      </pc:sldChg>
      <pc:sldChg chg="del">
        <pc:chgData name="Pamela Fox" userId="05c421f6-d446-4f2a-8ee0-1060b47b1543" providerId="ADAL" clId="{7611D05B-812F-294F-A11E-6E720E06EE48}" dt="2024-07-10T23:07:30.879" v="67" actId="2696"/>
        <pc:sldMkLst>
          <pc:docMk/>
          <pc:sldMk cId="2358760178" sldId="2147479543"/>
        </pc:sldMkLst>
      </pc:sldChg>
      <pc:sldChg chg="modSp mod">
        <pc:chgData name="Pamela Fox" userId="05c421f6-d446-4f2a-8ee0-1060b47b1543" providerId="ADAL" clId="{7611D05B-812F-294F-A11E-6E720E06EE48}" dt="2024-07-15T20:33:50.452" v="381" actId="20577"/>
        <pc:sldMkLst>
          <pc:docMk/>
          <pc:sldMk cId="852280952" sldId="2147479544"/>
        </pc:sldMkLst>
        <pc:spChg chg="mod">
          <ac:chgData name="Pamela Fox" userId="05c421f6-d446-4f2a-8ee0-1060b47b1543" providerId="ADAL" clId="{7611D05B-812F-294F-A11E-6E720E06EE48}" dt="2024-07-15T20:33:50.452" v="381" actId="20577"/>
          <ac:spMkLst>
            <pc:docMk/>
            <pc:sldMk cId="852280952" sldId="2147479544"/>
            <ac:spMk id="2" creationId="{00000000-0000-0000-0000-000000000000}"/>
          </ac:spMkLst>
        </pc:spChg>
      </pc:sldChg>
      <pc:sldChg chg="del">
        <pc:chgData name="Pamela Fox" userId="05c421f6-d446-4f2a-8ee0-1060b47b1543" providerId="ADAL" clId="{7611D05B-812F-294F-A11E-6E720E06EE48}" dt="2024-07-10T23:07:25.056" v="62" actId="2696"/>
        <pc:sldMkLst>
          <pc:docMk/>
          <pc:sldMk cId="4066085368" sldId="2147479545"/>
        </pc:sldMkLst>
      </pc:sldChg>
      <pc:sldChg chg="del">
        <pc:chgData name="Pamela Fox" userId="05c421f6-d446-4f2a-8ee0-1060b47b1543" providerId="ADAL" clId="{7611D05B-812F-294F-A11E-6E720E06EE48}" dt="2024-07-10T23:07:25.053" v="61" actId="2696"/>
        <pc:sldMkLst>
          <pc:docMk/>
          <pc:sldMk cId="3271086817" sldId="2147479548"/>
        </pc:sldMkLst>
      </pc:sldChg>
      <pc:sldChg chg="del">
        <pc:chgData name="Pamela Fox" userId="05c421f6-d446-4f2a-8ee0-1060b47b1543" providerId="ADAL" clId="{7611D05B-812F-294F-A11E-6E720E06EE48}" dt="2024-07-10T23:07:25.060" v="64" actId="2696"/>
        <pc:sldMkLst>
          <pc:docMk/>
          <pc:sldMk cId="175877785" sldId="2147479549"/>
        </pc:sldMkLst>
      </pc:sldChg>
      <pc:sldChg chg="del">
        <pc:chgData name="Pamela Fox" userId="05c421f6-d446-4f2a-8ee0-1060b47b1543" providerId="ADAL" clId="{7611D05B-812F-294F-A11E-6E720E06EE48}" dt="2024-07-10T23:07:25.099" v="65" actId="2696"/>
        <pc:sldMkLst>
          <pc:docMk/>
          <pc:sldMk cId="241309206" sldId="2147479550"/>
        </pc:sldMkLst>
      </pc:sldChg>
      <pc:sldChg chg="del">
        <pc:chgData name="Pamela Fox" userId="05c421f6-d446-4f2a-8ee0-1060b47b1543" providerId="ADAL" clId="{7611D05B-812F-294F-A11E-6E720E06EE48}" dt="2024-07-10T23:07:25.050" v="60" actId="2696"/>
        <pc:sldMkLst>
          <pc:docMk/>
          <pc:sldMk cId="3914281987" sldId="2147479552"/>
        </pc:sldMkLst>
      </pc:sldChg>
      <pc:sldChg chg="del">
        <pc:chgData name="Pamela Fox" userId="05c421f6-d446-4f2a-8ee0-1060b47b1543" providerId="ADAL" clId="{7611D05B-812F-294F-A11E-6E720E06EE48}" dt="2024-07-10T23:07:25.101" v="66" actId="2696"/>
        <pc:sldMkLst>
          <pc:docMk/>
          <pc:sldMk cId="1544403199" sldId="2147479553"/>
        </pc:sldMkLst>
      </pc:sldChg>
      <pc:sldChg chg="del">
        <pc:chgData name="Pamela Fox" userId="05c421f6-d446-4f2a-8ee0-1060b47b1543" providerId="ADAL" clId="{7611D05B-812F-294F-A11E-6E720E06EE48}" dt="2024-07-10T23:07:30.918" v="70" actId="2696"/>
        <pc:sldMkLst>
          <pc:docMk/>
          <pc:sldMk cId="58024015" sldId="2147479554"/>
        </pc:sldMkLst>
      </pc:sldChg>
      <pc:sldChg chg="del">
        <pc:chgData name="Pamela Fox" userId="05c421f6-d446-4f2a-8ee0-1060b47b1543" providerId="ADAL" clId="{7611D05B-812F-294F-A11E-6E720E06EE48}" dt="2024-07-10T23:07:25.058" v="63" actId="2696"/>
        <pc:sldMkLst>
          <pc:docMk/>
          <pc:sldMk cId="3517047540" sldId="2147479555"/>
        </pc:sldMkLst>
      </pc:sldChg>
      <pc:sldChg chg="del">
        <pc:chgData name="Pamela Fox" userId="05c421f6-d446-4f2a-8ee0-1060b47b1543" providerId="ADAL" clId="{7611D05B-812F-294F-A11E-6E720E06EE48}" dt="2024-07-10T23:07:30.922" v="72" actId="2696"/>
        <pc:sldMkLst>
          <pc:docMk/>
          <pc:sldMk cId="3576966462" sldId="2147479556"/>
        </pc:sldMkLst>
      </pc:sldChg>
      <pc:sldChg chg="del">
        <pc:chgData name="Pamela Fox" userId="05c421f6-d446-4f2a-8ee0-1060b47b1543" providerId="ADAL" clId="{7611D05B-812F-294F-A11E-6E720E06EE48}" dt="2024-07-10T23:07:30.920" v="71" actId="2696"/>
        <pc:sldMkLst>
          <pc:docMk/>
          <pc:sldMk cId="1210993720" sldId="2147479559"/>
        </pc:sldMkLst>
      </pc:sldChg>
      <pc:sldChg chg="del">
        <pc:chgData name="Pamela Fox" userId="05c421f6-d446-4f2a-8ee0-1060b47b1543" providerId="ADAL" clId="{7611D05B-812F-294F-A11E-6E720E06EE48}" dt="2024-07-10T23:07:30.900" v="69" actId="2696"/>
        <pc:sldMkLst>
          <pc:docMk/>
          <pc:sldMk cId="1427448538" sldId="2147479561"/>
        </pc:sldMkLst>
      </pc:sldChg>
      <pc:sldChg chg="del">
        <pc:chgData name="Pamela Fox" userId="05c421f6-d446-4f2a-8ee0-1060b47b1543" providerId="ADAL" clId="{7611D05B-812F-294F-A11E-6E720E06EE48}" dt="2024-07-10T23:07:35.558" v="88" actId="2696"/>
        <pc:sldMkLst>
          <pc:docMk/>
          <pc:sldMk cId="771634519" sldId="2147479562"/>
        </pc:sldMkLst>
      </pc:sldChg>
      <pc:sldChg chg="del">
        <pc:chgData name="Pamela Fox" userId="05c421f6-d446-4f2a-8ee0-1060b47b1543" providerId="ADAL" clId="{7611D05B-812F-294F-A11E-6E720E06EE48}" dt="2024-07-10T23:07:35.536" v="81" actId="2696"/>
        <pc:sldMkLst>
          <pc:docMk/>
          <pc:sldMk cId="2077767822" sldId="2147479563"/>
        </pc:sldMkLst>
      </pc:sldChg>
      <pc:sldChg chg="del">
        <pc:chgData name="Pamela Fox" userId="05c421f6-d446-4f2a-8ee0-1060b47b1543" providerId="ADAL" clId="{7611D05B-812F-294F-A11E-6E720E06EE48}" dt="2024-07-10T23:07:35.544" v="87" actId="2696"/>
        <pc:sldMkLst>
          <pc:docMk/>
          <pc:sldMk cId="2801518414" sldId="2147479564"/>
        </pc:sldMkLst>
      </pc:sldChg>
      <pc:sldChg chg="del">
        <pc:chgData name="Pamela Fox" userId="05c421f6-d446-4f2a-8ee0-1060b47b1543" providerId="ADAL" clId="{7611D05B-812F-294F-A11E-6E720E06EE48}" dt="2024-07-15T20:33:27.508" v="342" actId="2696"/>
        <pc:sldMkLst>
          <pc:docMk/>
          <pc:sldMk cId="3039592009" sldId="2147479566"/>
        </pc:sldMkLst>
      </pc:sldChg>
      <pc:sldChg chg="del">
        <pc:chgData name="Pamela Fox" userId="05c421f6-d446-4f2a-8ee0-1060b47b1543" providerId="ADAL" clId="{7611D05B-812F-294F-A11E-6E720E06EE48}" dt="2024-07-10T23:07:35.541" v="85" actId="2696"/>
        <pc:sldMkLst>
          <pc:docMk/>
          <pc:sldMk cId="936590096" sldId="2147479568"/>
        </pc:sldMkLst>
      </pc:sldChg>
      <pc:sldChg chg="del">
        <pc:chgData name="Pamela Fox" userId="05c421f6-d446-4f2a-8ee0-1060b47b1543" providerId="ADAL" clId="{7611D05B-812F-294F-A11E-6E720E06EE48}" dt="2024-07-10T23:07:35.533" v="79" actId="2696"/>
        <pc:sldMkLst>
          <pc:docMk/>
          <pc:sldMk cId="4236432715" sldId="2147479570"/>
        </pc:sldMkLst>
      </pc:sldChg>
      <pc:sldChg chg="del">
        <pc:chgData name="Pamela Fox" userId="05c421f6-d446-4f2a-8ee0-1060b47b1543" providerId="ADAL" clId="{7611D05B-812F-294F-A11E-6E720E06EE48}" dt="2024-07-10T23:07:35.562" v="89" actId="2696"/>
        <pc:sldMkLst>
          <pc:docMk/>
          <pc:sldMk cId="828843215" sldId="2147479571"/>
        </pc:sldMkLst>
      </pc:sldChg>
      <pc:sldChg chg="del">
        <pc:chgData name="Pamela Fox" userId="05c421f6-d446-4f2a-8ee0-1060b47b1543" providerId="ADAL" clId="{7611D05B-812F-294F-A11E-6E720E06EE48}" dt="2024-07-10T23:07:35.543" v="86" actId="2696"/>
        <pc:sldMkLst>
          <pc:docMk/>
          <pc:sldMk cId="806649182" sldId="2147479573"/>
        </pc:sldMkLst>
      </pc:sldChg>
      <pc:sldChg chg="del">
        <pc:chgData name="Pamela Fox" userId="05c421f6-d446-4f2a-8ee0-1060b47b1543" providerId="ADAL" clId="{7611D05B-812F-294F-A11E-6E720E06EE48}" dt="2024-07-10T23:07:35.540" v="84" actId="2696"/>
        <pc:sldMkLst>
          <pc:docMk/>
          <pc:sldMk cId="1122269322" sldId="2147479574"/>
        </pc:sldMkLst>
      </pc:sldChg>
      <pc:sldChg chg="del">
        <pc:chgData name="Pamela Fox" userId="05c421f6-d446-4f2a-8ee0-1060b47b1543" providerId="ADAL" clId="{7611D05B-812F-294F-A11E-6E720E06EE48}" dt="2024-07-15T20:33:27.493" v="341" actId="2696"/>
        <pc:sldMkLst>
          <pc:docMk/>
          <pc:sldMk cId="2021637252" sldId="2147479576"/>
        </pc:sldMkLst>
      </pc:sldChg>
      <pc:sldChg chg="del">
        <pc:chgData name="Pamela Fox" userId="05c421f6-d446-4f2a-8ee0-1060b47b1543" providerId="ADAL" clId="{7611D05B-812F-294F-A11E-6E720E06EE48}" dt="2024-07-15T20:33:27.491" v="340" actId="2696"/>
        <pc:sldMkLst>
          <pc:docMk/>
          <pc:sldMk cId="322168231" sldId="2147479578"/>
        </pc:sldMkLst>
      </pc:sldChg>
      <pc:sldChg chg="del">
        <pc:chgData name="Pamela Fox" userId="05c421f6-d446-4f2a-8ee0-1060b47b1543" providerId="ADAL" clId="{7611D05B-812F-294F-A11E-6E720E06EE48}" dt="2024-07-10T22:57:43.383" v="23" actId="2696"/>
        <pc:sldMkLst>
          <pc:docMk/>
          <pc:sldMk cId="2455916360" sldId="2147479579"/>
        </pc:sldMkLst>
      </pc:sldChg>
      <pc:sldChg chg="del">
        <pc:chgData name="Pamela Fox" userId="05c421f6-d446-4f2a-8ee0-1060b47b1543" providerId="ADAL" clId="{7611D05B-812F-294F-A11E-6E720E06EE48}" dt="2024-07-10T23:07:35.520" v="74" actId="2696"/>
        <pc:sldMkLst>
          <pc:docMk/>
          <pc:sldMk cId="3383239651" sldId="2147479589"/>
        </pc:sldMkLst>
      </pc:sldChg>
      <pc:sldChg chg="del">
        <pc:chgData name="Pamela Fox" userId="05c421f6-d446-4f2a-8ee0-1060b47b1543" providerId="ADAL" clId="{7611D05B-812F-294F-A11E-6E720E06EE48}" dt="2024-07-10T23:07:35.539" v="83" actId="2696"/>
        <pc:sldMkLst>
          <pc:docMk/>
          <pc:sldMk cId="127233496" sldId="2147479590"/>
        </pc:sldMkLst>
      </pc:sldChg>
      <pc:sldChg chg="del">
        <pc:chgData name="Pamela Fox" userId="05c421f6-d446-4f2a-8ee0-1060b47b1543" providerId="ADAL" clId="{7611D05B-812F-294F-A11E-6E720E06EE48}" dt="2024-07-10T23:07:35.530" v="77" actId="2696"/>
        <pc:sldMkLst>
          <pc:docMk/>
          <pc:sldMk cId="3576300978" sldId="2147479591"/>
        </pc:sldMkLst>
      </pc:sldChg>
      <pc:sldChg chg="del">
        <pc:chgData name="Pamela Fox" userId="05c421f6-d446-4f2a-8ee0-1060b47b1543" providerId="ADAL" clId="{7611D05B-812F-294F-A11E-6E720E06EE48}" dt="2024-07-10T23:07:35.535" v="80" actId="2696"/>
        <pc:sldMkLst>
          <pc:docMk/>
          <pc:sldMk cId="1002896451" sldId="2147479594"/>
        </pc:sldMkLst>
      </pc:sldChg>
      <pc:sldChg chg="del">
        <pc:chgData name="Pamela Fox" userId="05c421f6-d446-4f2a-8ee0-1060b47b1543" providerId="ADAL" clId="{7611D05B-812F-294F-A11E-6E720E06EE48}" dt="2024-07-10T23:07:35.528" v="76" actId="2696"/>
        <pc:sldMkLst>
          <pc:docMk/>
          <pc:sldMk cId="444139913" sldId="2147479595"/>
        </pc:sldMkLst>
      </pc:sldChg>
      <pc:sldChg chg="del">
        <pc:chgData name="Pamela Fox" userId="05c421f6-d446-4f2a-8ee0-1060b47b1543" providerId="ADAL" clId="{7611D05B-812F-294F-A11E-6E720E06EE48}" dt="2024-07-10T23:07:35.526" v="75" actId="2696"/>
        <pc:sldMkLst>
          <pc:docMk/>
          <pc:sldMk cId="3105752014" sldId="2147479596"/>
        </pc:sldMkLst>
      </pc:sldChg>
      <pc:sldChg chg="del">
        <pc:chgData name="Pamela Fox" userId="05c421f6-d446-4f2a-8ee0-1060b47b1543" providerId="ADAL" clId="{7611D05B-812F-294F-A11E-6E720E06EE48}" dt="2024-07-10T23:07:35.531" v="78" actId="2696"/>
        <pc:sldMkLst>
          <pc:docMk/>
          <pc:sldMk cId="2468872762" sldId="2147479597"/>
        </pc:sldMkLst>
      </pc:sldChg>
      <pc:sldChg chg="modSp add del mod ord">
        <pc:chgData name="Pamela Fox" userId="05c421f6-d446-4f2a-8ee0-1060b47b1543" providerId="ADAL" clId="{7611D05B-812F-294F-A11E-6E720E06EE48}" dt="2024-07-17T16:55:29.489" v="2393" actId="2696"/>
        <pc:sldMkLst>
          <pc:docMk/>
          <pc:sldMk cId="199477114" sldId="2147479603"/>
        </pc:sldMkLst>
        <pc:graphicFrameChg chg="modGraphic">
          <ac:chgData name="Pamela Fox" userId="05c421f6-d446-4f2a-8ee0-1060b47b1543" providerId="ADAL" clId="{7611D05B-812F-294F-A11E-6E720E06EE48}" dt="2024-07-10T22:56:26.947" v="9" actId="207"/>
          <ac:graphicFrameMkLst>
            <pc:docMk/>
            <pc:sldMk cId="199477114" sldId="2147479603"/>
            <ac:graphicFrameMk id="6" creationId="{53570EED-FFBB-B5D1-70F6-E5FB3257F566}"/>
          </ac:graphicFrameMkLst>
        </pc:graphicFrameChg>
      </pc:sldChg>
      <pc:sldChg chg="del">
        <pc:chgData name="Pamela Fox" userId="05c421f6-d446-4f2a-8ee0-1060b47b1543" providerId="ADAL" clId="{7611D05B-812F-294F-A11E-6E720E06EE48}" dt="2024-07-10T22:57:00.351" v="19" actId="2696"/>
        <pc:sldMkLst>
          <pc:docMk/>
          <pc:sldMk cId="873181899" sldId="2147481156"/>
        </pc:sldMkLst>
      </pc:sldChg>
      <pc:sldChg chg="del">
        <pc:chgData name="Pamela Fox" userId="05c421f6-d446-4f2a-8ee0-1060b47b1543" providerId="ADAL" clId="{7611D05B-812F-294F-A11E-6E720E06EE48}" dt="2024-07-15T23:27:00.799" v="1484" actId="2696"/>
        <pc:sldMkLst>
          <pc:docMk/>
          <pc:sldMk cId="2943133907" sldId="2147482491"/>
        </pc:sldMkLst>
      </pc:sldChg>
      <pc:sldChg chg="del">
        <pc:chgData name="Pamela Fox" userId="05c421f6-d446-4f2a-8ee0-1060b47b1543" providerId="ADAL" clId="{7611D05B-812F-294F-A11E-6E720E06EE48}" dt="2024-07-10T22:56:59.503" v="18" actId="2696"/>
        <pc:sldMkLst>
          <pc:docMk/>
          <pc:sldMk cId="1584828747" sldId="2147482771"/>
        </pc:sldMkLst>
      </pc:sldChg>
      <pc:sldChg chg="addSp delSp modSp mod">
        <pc:chgData name="Pamela Fox" userId="05c421f6-d446-4f2a-8ee0-1060b47b1543" providerId="ADAL" clId="{7611D05B-812F-294F-A11E-6E720E06EE48}" dt="2024-07-17T16:54:07.496" v="2384" actId="478"/>
        <pc:sldMkLst>
          <pc:docMk/>
          <pc:sldMk cId="2802843427" sldId="2147482773"/>
        </pc:sldMkLst>
        <pc:spChg chg="add del mod">
          <ac:chgData name="Pamela Fox" userId="05c421f6-d446-4f2a-8ee0-1060b47b1543" providerId="ADAL" clId="{7611D05B-812F-294F-A11E-6E720E06EE48}" dt="2024-07-17T16:54:07.496" v="2384" actId="478"/>
          <ac:spMkLst>
            <pc:docMk/>
            <pc:sldMk cId="2802843427" sldId="2147482773"/>
            <ac:spMk id="2" creationId="{D2BD1077-2770-5B8E-B713-0C61C4D0526E}"/>
          </ac:spMkLst>
        </pc:spChg>
      </pc:sldChg>
      <pc:sldChg chg="del">
        <pc:chgData name="Pamela Fox" userId="05c421f6-d446-4f2a-8ee0-1060b47b1543" providerId="ADAL" clId="{7611D05B-812F-294F-A11E-6E720E06EE48}" dt="2024-07-10T23:06:36.386" v="51" actId="2696"/>
        <pc:sldMkLst>
          <pc:docMk/>
          <pc:sldMk cId="237123504" sldId="2147482774"/>
        </pc:sldMkLst>
      </pc:sldChg>
      <pc:sldChg chg="del">
        <pc:chgData name="Pamela Fox" userId="05c421f6-d446-4f2a-8ee0-1060b47b1543" providerId="ADAL" clId="{7611D05B-812F-294F-A11E-6E720E06EE48}" dt="2024-07-10T23:07:30.898" v="68" actId="2696"/>
        <pc:sldMkLst>
          <pc:docMk/>
          <pc:sldMk cId="3965738067" sldId="2147482777"/>
        </pc:sldMkLst>
      </pc:sldChg>
      <pc:sldChg chg="del">
        <pc:chgData name="Pamela Fox" userId="05c421f6-d446-4f2a-8ee0-1060b47b1543" providerId="ADAL" clId="{7611D05B-812F-294F-A11E-6E720E06EE48}" dt="2024-07-10T23:07:35.538" v="82" actId="2696"/>
        <pc:sldMkLst>
          <pc:docMk/>
          <pc:sldMk cId="2988330864" sldId="2147482778"/>
        </pc:sldMkLst>
      </pc:sldChg>
      <pc:sldChg chg="modSp add mod">
        <pc:chgData name="Pamela Fox" userId="05c421f6-d446-4f2a-8ee0-1060b47b1543" providerId="ADAL" clId="{7611D05B-812F-294F-A11E-6E720E06EE48}" dt="2024-07-15T23:27:13.027" v="1486" actId="207"/>
        <pc:sldMkLst>
          <pc:docMk/>
          <pc:sldMk cId="3084389950" sldId="2147482779"/>
        </pc:sldMkLst>
        <pc:graphicFrameChg chg="modGraphic">
          <ac:chgData name="Pamela Fox" userId="05c421f6-d446-4f2a-8ee0-1060b47b1543" providerId="ADAL" clId="{7611D05B-812F-294F-A11E-6E720E06EE48}" dt="2024-07-15T23:27:13.027" v="1486" actId="207"/>
          <ac:graphicFrameMkLst>
            <pc:docMk/>
            <pc:sldMk cId="3084389950" sldId="2147482779"/>
            <ac:graphicFrameMk id="6" creationId="{53570EED-FFBB-B5D1-70F6-E5FB3257F566}"/>
          </ac:graphicFrameMkLst>
        </pc:graphicFrameChg>
      </pc:sldChg>
      <pc:sldChg chg="modSp add mod">
        <pc:chgData name="Pamela Fox" userId="05c421f6-d446-4f2a-8ee0-1060b47b1543" providerId="ADAL" clId="{7611D05B-812F-294F-A11E-6E720E06EE48}" dt="2024-07-17T16:54:32.885" v="2391" actId="20577"/>
        <pc:sldMkLst>
          <pc:docMk/>
          <pc:sldMk cId="3909025446" sldId="2147482786"/>
        </pc:sldMkLst>
        <pc:spChg chg="mod">
          <ac:chgData name="Pamela Fox" userId="05c421f6-d446-4f2a-8ee0-1060b47b1543" providerId="ADAL" clId="{7611D05B-812F-294F-A11E-6E720E06EE48}" dt="2024-07-17T16:54:32.885" v="2391" actId="20577"/>
          <ac:spMkLst>
            <pc:docMk/>
            <pc:sldMk cId="3909025446" sldId="2147482786"/>
            <ac:spMk id="10" creationId="{4F3DACB3-2ADD-B392-3461-923438BC784E}"/>
          </ac:spMkLst>
        </pc:spChg>
      </pc:sldChg>
      <pc:sldChg chg="add del">
        <pc:chgData name="Pamela Fox" userId="05c421f6-d446-4f2a-8ee0-1060b47b1543" providerId="ADAL" clId="{7611D05B-812F-294F-A11E-6E720E06EE48}" dt="2024-07-15T20:33:27.515" v="347" actId="2696"/>
        <pc:sldMkLst>
          <pc:docMk/>
          <pc:sldMk cId="925217578" sldId="2147482802"/>
        </pc:sldMkLst>
      </pc:sldChg>
      <pc:sldChg chg="add del">
        <pc:chgData name="Pamela Fox" userId="05c421f6-d446-4f2a-8ee0-1060b47b1543" providerId="ADAL" clId="{7611D05B-812F-294F-A11E-6E720E06EE48}" dt="2024-07-15T20:33:27.514" v="346" actId="2696"/>
        <pc:sldMkLst>
          <pc:docMk/>
          <pc:sldMk cId="2116280382" sldId="2147482803"/>
        </pc:sldMkLst>
      </pc:sldChg>
      <pc:sldChg chg="addSp delSp modSp add mod modAnim">
        <pc:chgData name="Pamela Fox" userId="05c421f6-d446-4f2a-8ee0-1060b47b1543" providerId="ADAL" clId="{7611D05B-812F-294F-A11E-6E720E06EE48}" dt="2024-07-17T16:22:35.039" v="1934"/>
        <pc:sldMkLst>
          <pc:docMk/>
          <pc:sldMk cId="2584498239" sldId="2147482805"/>
        </pc:sldMkLst>
        <pc:spChg chg="add mod">
          <ac:chgData name="Pamela Fox" userId="05c421f6-d446-4f2a-8ee0-1060b47b1543" providerId="ADAL" clId="{7611D05B-812F-294F-A11E-6E720E06EE48}" dt="2024-07-15T20:52:51.740" v="957" actId="1076"/>
          <ac:spMkLst>
            <pc:docMk/>
            <pc:sldMk cId="2584498239" sldId="2147482805"/>
            <ac:spMk id="2" creationId="{E8A92648-7E07-F2BC-73D7-E36008F2C74B}"/>
          </ac:spMkLst>
        </pc:spChg>
        <pc:spChg chg="add mod">
          <ac:chgData name="Pamela Fox" userId="05c421f6-d446-4f2a-8ee0-1060b47b1543" providerId="ADAL" clId="{7611D05B-812F-294F-A11E-6E720E06EE48}" dt="2024-07-17T16:22:22.053" v="1932" actId="465"/>
          <ac:spMkLst>
            <pc:docMk/>
            <pc:sldMk cId="2584498239" sldId="2147482805"/>
            <ac:spMk id="4" creationId="{EE993042-441B-A454-5B59-E1DAAD9BAF30}"/>
          </ac:spMkLst>
        </pc:spChg>
        <pc:spChg chg="del">
          <ac:chgData name="Pamela Fox" userId="05c421f6-d446-4f2a-8ee0-1060b47b1543" providerId="ADAL" clId="{7611D05B-812F-294F-A11E-6E720E06EE48}" dt="2024-07-10T23:09:34.040" v="173" actId="478"/>
          <ac:spMkLst>
            <pc:docMk/>
            <pc:sldMk cId="2584498239" sldId="2147482805"/>
            <ac:spMk id="6" creationId="{EDDCB314-559C-349D-7D74-2B1A20911A6C}"/>
          </ac:spMkLst>
        </pc:spChg>
        <pc:spChg chg="add mod">
          <ac:chgData name="Pamela Fox" userId="05c421f6-d446-4f2a-8ee0-1060b47b1543" providerId="ADAL" clId="{7611D05B-812F-294F-A11E-6E720E06EE48}" dt="2024-07-17T16:22:22.053" v="1932" actId="465"/>
          <ac:spMkLst>
            <pc:docMk/>
            <pc:sldMk cId="2584498239" sldId="2147482805"/>
            <ac:spMk id="7" creationId="{99928B02-73FD-CF16-E2F2-B6739093F6C3}"/>
          </ac:spMkLst>
        </pc:spChg>
        <pc:spChg chg="add mod">
          <ac:chgData name="Pamela Fox" userId="05c421f6-d446-4f2a-8ee0-1060b47b1543" providerId="ADAL" clId="{7611D05B-812F-294F-A11E-6E720E06EE48}" dt="2024-07-17T16:22:22.053" v="1932" actId="465"/>
          <ac:spMkLst>
            <pc:docMk/>
            <pc:sldMk cId="2584498239" sldId="2147482805"/>
            <ac:spMk id="9" creationId="{17894A76-343A-D6F9-7CF0-D76BE72F63E6}"/>
          </ac:spMkLst>
        </pc:spChg>
        <pc:spChg chg="mod">
          <ac:chgData name="Pamela Fox" userId="05c421f6-d446-4f2a-8ee0-1060b47b1543" providerId="ADAL" clId="{7611D05B-812F-294F-A11E-6E720E06EE48}" dt="2024-07-15T20:49:30.871" v="804" actId="1076"/>
          <ac:spMkLst>
            <pc:docMk/>
            <pc:sldMk cId="2584498239" sldId="2147482805"/>
            <ac:spMk id="17" creationId="{00000000-0000-0000-0000-000000000000}"/>
          </ac:spMkLst>
        </pc:spChg>
        <pc:spChg chg="del">
          <ac:chgData name="Pamela Fox" userId="05c421f6-d446-4f2a-8ee0-1060b47b1543" providerId="ADAL" clId="{7611D05B-812F-294F-A11E-6E720E06EE48}" dt="2024-07-10T23:09:25.264" v="167" actId="478"/>
          <ac:spMkLst>
            <pc:docMk/>
            <pc:sldMk cId="2584498239" sldId="2147482805"/>
            <ac:spMk id="22" creationId="{C73421FB-E34B-C993-3F0C-3D5359D715F1}"/>
          </ac:spMkLst>
        </pc:spChg>
        <pc:grpChg chg="add del mod">
          <ac:chgData name="Pamela Fox" userId="05c421f6-d446-4f2a-8ee0-1060b47b1543" providerId="ADAL" clId="{7611D05B-812F-294F-A11E-6E720E06EE48}" dt="2024-07-10T23:09:31.451" v="172" actId="478"/>
          <ac:grpSpMkLst>
            <pc:docMk/>
            <pc:sldMk cId="2584498239" sldId="2147482805"/>
            <ac:grpSpMk id="26" creationId="{72F6BB26-0F5D-EB03-5CE9-5FBE055DAA84}"/>
          </ac:grpSpMkLst>
        </pc:grpChg>
      </pc:sldChg>
      <pc:sldChg chg="modSp add del mod">
        <pc:chgData name="Pamela Fox" userId="05c421f6-d446-4f2a-8ee0-1060b47b1543" providerId="ADAL" clId="{7611D05B-812F-294F-A11E-6E720E06EE48}" dt="2024-07-15T20:34:39.446" v="383" actId="2696"/>
        <pc:sldMkLst>
          <pc:docMk/>
          <pc:sldMk cId="3324956529" sldId="2147482811"/>
        </pc:sldMkLst>
        <pc:spChg chg="mod">
          <ac:chgData name="Pamela Fox" userId="05c421f6-d446-4f2a-8ee0-1060b47b1543" providerId="ADAL" clId="{7611D05B-812F-294F-A11E-6E720E06EE48}" dt="2024-07-10T23:10:20.787" v="187" actId="20577"/>
          <ac:spMkLst>
            <pc:docMk/>
            <pc:sldMk cId="3324956529" sldId="2147482811"/>
            <ac:spMk id="4" creationId="{6AC48937-58A1-98BD-D184-290EB96F49CF}"/>
          </ac:spMkLst>
        </pc:spChg>
      </pc:sldChg>
      <pc:sldChg chg="add del">
        <pc:chgData name="Pamela Fox" userId="05c421f6-d446-4f2a-8ee0-1060b47b1543" providerId="ADAL" clId="{7611D05B-812F-294F-A11E-6E720E06EE48}" dt="2024-07-15T20:33:27.515" v="348" actId="2696"/>
        <pc:sldMkLst>
          <pc:docMk/>
          <pc:sldMk cId="1506390369" sldId="2147482820"/>
        </pc:sldMkLst>
      </pc:sldChg>
      <pc:sldChg chg="add del">
        <pc:chgData name="Pamela Fox" userId="05c421f6-d446-4f2a-8ee0-1060b47b1543" providerId="ADAL" clId="{7611D05B-812F-294F-A11E-6E720E06EE48}" dt="2024-07-15T20:33:27.510" v="343" actId="2696"/>
        <pc:sldMkLst>
          <pc:docMk/>
          <pc:sldMk cId="1214781539" sldId="2147482821"/>
        </pc:sldMkLst>
      </pc:sldChg>
      <pc:sldChg chg="add del">
        <pc:chgData name="Pamela Fox" userId="05c421f6-d446-4f2a-8ee0-1060b47b1543" providerId="ADAL" clId="{7611D05B-812F-294F-A11E-6E720E06EE48}" dt="2024-07-15T20:33:27.511" v="344" actId="2696"/>
        <pc:sldMkLst>
          <pc:docMk/>
          <pc:sldMk cId="3594340958" sldId="2147482822"/>
        </pc:sldMkLst>
      </pc:sldChg>
      <pc:sldChg chg="modSp add mod">
        <pc:chgData name="Pamela Fox" userId="05c421f6-d446-4f2a-8ee0-1060b47b1543" providerId="ADAL" clId="{7611D05B-812F-294F-A11E-6E720E06EE48}" dt="2024-07-15T21:09:44.991" v="1265" actId="20577"/>
        <pc:sldMkLst>
          <pc:docMk/>
          <pc:sldMk cId="922739098" sldId="2147482823"/>
        </pc:sldMkLst>
        <pc:spChg chg="mod">
          <ac:chgData name="Pamela Fox" userId="05c421f6-d446-4f2a-8ee0-1060b47b1543" providerId="ADAL" clId="{7611D05B-812F-294F-A11E-6E720E06EE48}" dt="2024-07-15T21:09:44.991" v="1265" actId="20577"/>
          <ac:spMkLst>
            <pc:docMk/>
            <pc:sldMk cId="922739098" sldId="2147482823"/>
            <ac:spMk id="2" creationId="{00000000-0000-0000-0000-000000000000}"/>
          </ac:spMkLst>
        </pc:spChg>
      </pc:sldChg>
      <pc:sldChg chg="addSp delSp modSp add mod modAnim modNotesTx">
        <pc:chgData name="Pamela Fox" userId="05c421f6-d446-4f2a-8ee0-1060b47b1543" providerId="ADAL" clId="{7611D05B-812F-294F-A11E-6E720E06EE48}" dt="2024-07-17T16:49:09.733" v="2298" actId="20577"/>
        <pc:sldMkLst>
          <pc:docMk/>
          <pc:sldMk cId="342862043" sldId="2147482824"/>
        </pc:sldMkLst>
        <pc:spChg chg="mod">
          <ac:chgData name="Pamela Fox" userId="05c421f6-d446-4f2a-8ee0-1060b47b1543" providerId="ADAL" clId="{7611D05B-812F-294F-A11E-6E720E06EE48}" dt="2024-07-17T16:32:29.219" v="1987" actId="20577"/>
          <ac:spMkLst>
            <pc:docMk/>
            <pc:sldMk cId="342862043" sldId="2147482824"/>
            <ac:spMk id="2" creationId="{CE23A14B-0055-98DA-A26A-EB81D556B53B}"/>
          </ac:spMkLst>
        </pc:spChg>
        <pc:spChg chg="del mod">
          <ac:chgData name="Pamela Fox" userId="05c421f6-d446-4f2a-8ee0-1060b47b1543" providerId="ADAL" clId="{7611D05B-812F-294F-A11E-6E720E06EE48}" dt="2024-07-15T21:09:00.360" v="1214" actId="478"/>
          <ac:spMkLst>
            <pc:docMk/>
            <pc:sldMk cId="342862043" sldId="2147482824"/>
            <ac:spMk id="3" creationId="{0C777A92-62F1-DD10-FF8A-F8E66D8266CC}"/>
          </ac:spMkLst>
        </pc:spChg>
        <pc:spChg chg="del">
          <ac:chgData name="Pamela Fox" userId="05c421f6-d446-4f2a-8ee0-1060b47b1543" providerId="ADAL" clId="{7611D05B-812F-294F-A11E-6E720E06EE48}" dt="2024-07-10T23:06:48.343" v="54" actId="478"/>
          <ac:spMkLst>
            <pc:docMk/>
            <pc:sldMk cId="342862043" sldId="2147482824"/>
            <ac:spMk id="4" creationId="{8DD62A05-8C13-12E2-C1B7-9569B3D67ED8}"/>
          </ac:spMkLst>
        </pc:spChg>
        <pc:spChg chg="add mod">
          <ac:chgData name="Pamela Fox" userId="05c421f6-d446-4f2a-8ee0-1060b47b1543" providerId="ADAL" clId="{7611D05B-812F-294F-A11E-6E720E06EE48}" dt="2024-07-15T21:09:27.828" v="1230"/>
          <ac:spMkLst>
            <pc:docMk/>
            <pc:sldMk cId="342862043" sldId="2147482824"/>
            <ac:spMk id="5" creationId="{80AD23E1-F9E1-7789-584E-2038A15ABEEE}"/>
          </ac:spMkLst>
        </pc:spChg>
        <pc:spChg chg="add mod">
          <ac:chgData name="Pamela Fox" userId="05c421f6-d446-4f2a-8ee0-1060b47b1543" providerId="ADAL" clId="{7611D05B-812F-294F-A11E-6E720E06EE48}" dt="2024-07-17T16:43:01.153" v="2226" actId="1037"/>
          <ac:spMkLst>
            <pc:docMk/>
            <pc:sldMk cId="342862043" sldId="2147482824"/>
            <ac:spMk id="10" creationId="{99E21BFE-1907-E6FF-AC44-E2378F37C8EF}"/>
          </ac:spMkLst>
        </pc:spChg>
        <pc:spChg chg="add mod">
          <ac:chgData name="Pamela Fox" userId="05c421f6-d446-4f2a-8ee0-1060b47b1543" providerId="ADAL" clId="{7611D05B-812F-294F-A11E-6E720E06EE48}" dt="2024-07-17T16:48:30.201" v="2264" actId="1076"/>
          <ac:spMkLst>
            <pc:docMk/>
            <pc:sldMk cId="342862043" sldId="2147482824"/>
            <ac:spMk id="11" creationId="{E3251696-F915-0456-0B57-DDB54B237DF1}"/>
          </ac:spMkLst>
        </pc:spChg>
        <pc:spChg chg="add del mod">
          <ac:chgData name="Pamela Fox" userId="05c421f6-d446-4f2a-8ee0-1060b47b1543" providerId="ADAL" clId="{7611D05B-812F-294F-A11E-6E720E06EE48}" dt="2024-07-15T21:20:22.775" v="1389" actId="478"/>
          <ac:spMkLst>
            <pc:docMk/>
            <pc:sldMk cId="342862043" sldId="2147482824"/>
            <ac:spMk id="12" creationId="{09DAB959-7552-0438-FBE5-332338EF2B66}"/>
          </ac:spMkLst>
        </pc:spChg>
        <pc:spChg chg="add mod topLvl">
          <ac:chgData name="Pamela Fox" userId="05c421f6-d446-4f2a-8ee0-1060b47b1543" providerId="ADAL" clId="{7611D05B-812F-294F-A11E-6E720E06EE48}" dt="2024-07-17T16:43:01.153" v="2226" actId="1037"/>
          <ac:spMkLst>
            <pc:docMk/>
            <pc:sldMk cId="342862043" sldId="2147482824"/>
            <ac:spMk id="20" creationId="{846680D0-F394-4186-C729-7FE8369CD41A}"/>
          </ac:spMkLst>
        </pc:spChg>
        <pc:spChg chg="add mod topLvl">
          <ac:chgData name="Pamela Fox" userId="05c421f6-d446-4f2a-8ee0-1060b47b1543" providerId="ADAL" clId="{7611D05B-812F-294F-A11E-6E720E06EE48}" dt="2024-07-17T16:43:01.153" v="2226" actId="1037"/>
          <ac:spMkLst>
            <pc:docMk/>
            <pc:sldMk cId="342862043" sldId="2147482824"/>
            <ac:spMk id="21" creationId="{A226DDD2-85D3-D842-1220-0BFB08B7F03E}"/>
          </ac:spMkLst>
        </pc:spChg>
        <pc:spChg chg="add mod">
          <ac:chgData name="Pamela Fox" userId="05c421f6-d446-4f2a-8ee0-1060b47b1543" providerId="ADAL" clId="{7611D05B-812F-294F-A11E-6E720E06EE48}" dt="2024-07-17T16:43:01.153" v="2226" actId="1037"/>
          <ac:spMkLst>
            <pc:docMk/>
            <pc:sldMk cId="342862043" sldId="2147482824"/>
            <ac:spMk id="22" creationId="{097A381C-463F-84BF-4CD5-5FD7E744B31F}"/>
          </ac:spMkLst>
        </pc:spChg>
        <pc:spChg chg="add mod topLvl">
          <ac:chgData name="Pamela Fox" userId="05c421f6-d446-4f2a-8ee0-1060b47b1543" providerId="ADAL" clId="{7611D05B-812F-294F-A11E-6E720E06EE48}" dt="2024-07-17T16:43:01.153" v="2226" actId="1037"/>
          <ac:spMkLst>
            <pc:docMk/>
            <pc:sldMk cId="342862043" sldId="2147482824"/>
            <ac:spMk id="24" creationId="{C450BD84-2E2A-32C3-0C55-27BF97D4E9A5}"/>
          </ac:spMkLst>
        </pc:spChg>
        <pc:spChg chg="mod">
          <ac:chgData name="Pamela Fox" userId="05c421f6-d446-4f2a-8ee0-1060b47b1543" providerId="ADAL" clId="{7611D05B-812F-294F-A11E-6E720E06EE48}" dt="2024-07-17T16:43:01.153" v="2226" actId="1037"/>
          <ac:spMkLst>
            <pc:docMk/>
            <pc:sldMk cId="342862043" sldId="2147482824"/>
            <ac:spMk id="27" creationId="{829B966A-91A8-2B72-56C2-EEE0D4C21541}"/>
          </ac:spMkLst>
        </pc:spChg>
        <pc:spChg chg="mod">
          <ac:chgData name="Pamela Fox" userId="05c421f6-d446-4f2a-8ee0-1060b47b1543" providerId="ADAL" clId="{7611D05B-812F-294F-A11E-6E720E06EE48}" dt="2024-07-17T16:43:01.153" v="2226" actId="1037"/>
          <ac:spMkLst>
            <pc:docMk/>
            <pc:sldMk cId="342862043" sldId="2147482824"/>
            <ac:spMk id="30" creationId="{4BF7C805-2E86-298D-90AE-336614F98122}"/>
          </ac:spMkLst>
        </pc:spChg>
        <pc:spChg chg="add del mod">
          <ac:chgData name="Pamela Fox" userId="05c421f6-d446-4f2a-8ee0-1060b47b1543" providerId="ADAL" clId="{7611D05B-812F-294F-A11E-6E720E06EE48}" dt="2024-07-17T16:35:41.707" v="2052"/>
          <ac:spMkLst>
            <pc:docMk/>
            <pc:sldMk cId="342862043" sldId="2147482824"/>
            <ac:spMk id="33" creationId="{75ED2518-D039-D8C3-3A0D-C4449954D294}"/>
          </ac:spMkLst>
        </pc:spChg>
        <pc:spChg chg="add mod">
          <ac:chgData name="Pamela Fox" userId="05c421f6-d446-4f2a-8ee0-1060b47b1543" providerId="ADAL" clId="{7611D05B-812F-294F-A11E-6E720E06EE48}" dt="2024-07-17T16:43:01.153" v="2226" actId="1037"/>
          <ac:spMkLst>
            <pc:docMk/>
            <pc:sldMk cId="342862043" sldId="2147482824"/>
            <ac:spMk id="37" creationId="{7A2FD715-35BF-5E4B-D7B6-C8BE0B3F8135}"/>
          </ac:spMkLst>
        </pc:spChg>
        <pc:spChg chg="add mod topLvl">
          <ac:chgData name="Pamela Fox" userId="05c421f6-d446-4f2a-8ee0-1060b47b1543" providerId="ADAL" clId="{7611D05B-812F-294F-A11E-6E720E06EE48}" dt="2024-07-17T16:45:08.369" v="2247" actId="164"/>
          <ac:spMkLst>
            <pc:docMk/>
            <pc:sldMk cId="342862043" sldId="2147482824"/>
            <ac:spMk id="38" creationId="{9ED5F102-A6F0-EE4E-C73C-4CF4E095BCA0}"/>
          </ac:spMkLst>
        </pc:spChg>
        <pc:spChg chg="add mod topLvl">
          <ac:chgData name="Pamela Fox" userId="05c421f6-d446-4f2a-8ee0-1060b47b1543" providerId="ADAL" clId="{7611D05B-812F-294F-A11E-6E720E06EE48}" dt="2024-07-17T16:46:42.385" v="2255" actId="164"/>
          <ac:spMkLst>
            <pc:docMk/>
            <pc:sldMk cId="342862043" sldId="2147482824"/>
            <ac:spMk id="39" creationId="{EFD2214E-3F48-A6F5-C3AB-0F59C0F95A23}"/>
          </ac:spMkLst>
        </pc:spChg>
        <pc:spChg chg="add mod topLvl">
          <ac:chgData name="Pamela Fox" userId="05c421f6-d446-4f2a-8ee0-1060b47b1543" providerId="ADAL" clId="{7611D05B-812F-294F-A11E-6E720E06EE48}" dt="2024-07-17T16:45:08.369" v="2247" actId="164"/>
          <ac:spMkLst>
            <pc:docMk/>
            <pc:sldMk cId="342862043" sldId="2147482824"/>
            <ac:spMk id="40" creationId="{3514B0EA-42A7-60DD-6074-1B77D40BC85C}"/>
          </ac:spMkLst>
        </pc:spChg>
        <pc:spChg chg="add mod">
          <ac:chgData name="Pamela Fox" userId="05c421f6-d446-4f2a-8ee0-1060b47b1543" providerId="ADAL" clId="{7611D05B-812F-294F-A11E-6E720E06EE48}" dt="2024-07-17T16:48:30.201" v="2264" actId="1076"/>
          <ac:spMkLst>
            <pc:docMk/>
            <pc:sldMk cId="342862043" sldId="2147482824"/>
            <ac:spMk id="41" creationId="{6302E73D-0745-07D2-D44F-0C43C6319ED7}"/>
          </ac:spMkLst>
        </pc:spChg>
        <pc:spChg chg="add mod">
          <ac:chgData name="Pamela Fox" userId="05c421f6-d446-4f2a-8ee0-1060b47b1543" providerId="ADAL" clId="{7611D05B-812F-294F-A11E-6E720E06EE48}" dt="2024-07-17T16:43:01.153" v="2226" actId="1037"/>
          <ac:spMkLst>
            <pc:docMk/>
            <pc:sldMk cId="342862043" sldId="2147482824"/>
            <ac:spMk id="42" creationId="{DA7D2283-383F-606E-C4E3-A5D40CE58937}"/>
          </ac:spMkLst>
        </pc:spChg>
        <pc:grpChg chg="add mod topLvl">
          <ac:chgData name="Pamela Fox" userId="05c421f6-d446-4f2a-8ee0-1060b47b1543" providerId="ADAL" clId="{7611D05B-812F-294F-A11E-6E720E06EE48}" dt="2024-07-17T16:45:08.369" v="2247" actId="164"/>
          <ac:grpSpMkLst>
            <pc:docMk/>
            <pc:sldMk cId="342862043" sldId="2147482824"/>
            <ac:grpSpMk id="25" creationId="{AA1A8A12-5BCD-927D-06DE-365D9D256060}"/>
          </ac:grpSpMkLst>
        </pc:grpChg>
        <pc:grpChg chg="add mod topLvl">
          <ac:chgData name="Pamela Fox" userId="05c421f6-d446-4f2a-8ee0-1060b47b1543" providerId="ADAL" clId="{7611D05B-812F-294F-A11E-6E720E06EE48}" dt="2024-07-17T16:46:42.385" v="2255" actId="164"/>
          <ac:grpSpMkLst>
            <pc:docMk/>
            <pc:sldMk cId="342862043" sldId="2147482824"/>
            <ac:grpSpMk id="28" creationId="{84029E12-75A8-AF39-BB8E-63B3654C5409}"/>
          </ac:grpSpMkLst>
        </pc:grpChg>
        <pc:grpChg chg="add del mod">
          <ac:chgData name="Pamela Fox" userId="05c421f6-d446-4f2a-8ee0-1060b47b1543" providerId="ADAL" clId="{7611D05B-812F-294F-A11E-6E720E06EE48}" dt="2024-07-17T16:41:09.934" v="2192" actId="165"/>
          <ac:grpSpMkLst>
            <pc:docMk/>
            <pc:sldMk cId="342862043" sldId="2147482824"/>
            <ac:grpSpMk id="31" creationId="{5E0895A3-08D8-2098-134B-F57F45FA3833}"/>
          </ac:grpSpMkLst>
        </pc:grpChg>
        <pc:grpChg chg="add mod">
          <ac:chgData name="Pamela Fox" userId="05c421f6-d446-4f2a-8ee0-1060b47b1543" providerId="ADAL" clId="{7611D05B-812F-294F-A11E-6E720E06EE48}" dt="2024-07-17T16:43:01.153" v="2226" actId="1037"/>
          <ac:grpSpMkLst>
            <pc:docMk/>
            <pc:sldMk cId="342862043" sldId="2147482824"/>
            <ac:grpSpMk id="43" creationId="{78C0A1AC-306A-2DF7-CCC6-3204EFC7FBC5}"/>
          </ac:grpSpMkLst>
        </pc:grpChg>
        <pc:grpChg chg="add">
          <ac:chgData name="Pamela Fox" userId="05c421f6-d446-4f2a-8ee0-1060b47b1543" providerId="ADAL" clId="{7611D05B-812F-294F-A11E-6E720E06EE48}" dt="2024-07-17T16:44:43.375" v="2242" actId="164"/>
          <ac:grpSpMkLst>
            <pc:docMk/>
            <pc:sldMk cId="342862043" sldId="2147482824"/>
            <ac:grpSpMk id="49" creationId="{927590B7-4E2D-37AD-E017-2DDF61ED1E5B}"/>
          </ac:grpSpMkLst>
        </pc:grpChg>
        <pc:grpChg chg="add">
          <ac:chgData name="Pamela Fox" userId="05c421f6-d446-4f2a-8ee0-1060b47b1543" providerId="ADAL" clId="{7611D05B-812F-294F-A11E-6E720E06EE48}" dt="2024-07-17T16:44:49.239" v="2243" actId="164"/>
          <ac:grpSpMkLst>
            <pc:docMk/>
            <pc:sldMk cId="342862043" sldId="2147482824"/>
            <ac:grpSpMk id="50" creationId="{851F39F4-F7F3-174B-7D8A-723FF4A3DC9A}"/>
          </ac:grpSpMkLst>
        </pc:grpChg>
        <pc:grpChg chg="add del">
          <ac:chgData name="Pamela Fox" userId="05c421f6-d446-4f2a-8ee0-1060b47b1543" providerId="ADAL" clId="{7611D05B-812F-294F-A11E-6E720E06EE48}" dt="2024-07-17T16:45:02.392" v="2245" actId="164"/>
          <ac:grpSpMkLst>
            <pc:docMk/>
            <pc:sldMk cId="342862043" sldId="2147482824"/>
            <ac:grpSpMk id="51" creationId="{266B6407-8C69-30C8-137B-528B46DBCFDC}"/>
          </ac:grpSpMkLst>
        </pc:grpChg>
        <pc:grpChg chg="add del">
          <ac:chgData name="Pamela Fox" userId="05c421f6-d446-4f2a-8ee0-1060b47b1543" providerId="ADAL" clId="{7611D05B-812F-294F-A11E-6E720E06EE48}" dt="2024-07-17T16:45:08.369" v="2247" actId="164"/>
          <ac:grpSpMkLst>
            <pc:docMk/>
            <pc:sldMk cId="342862043" sldId="2147482824"/>
            <ac:grpSpMk id="52" creationId="{5EBDA76A-70D7-16E1-1090-D64E71B9E7E1}"/>
          </ac:grpSpMkLst>
        </pc:grpChg>
        <pc:grpChg chg="add">
          <ac:chgData name="Pamela Fox" userId="05c421f6-d446-4f2a-8ee0-1060b47b1543" providerId="ADAL" clId="{7611D05B-812F-294F-A11E-6E720E06EE48}" dt="2024-07-17T16:45:25.082" v="2253" actId="164"/>
          <ac:grpSpMkLst>
            <pc:docMk/>
            <pc:sldMk cId="342862043" sldId="2147482824"/>
            <ac:grpSpMk id="56" creationId="{1804BEB2-604E-1186-2D9D-6BA69F4469D7}"/>
          </ac:grpSpMkLst>
        </pc:grpChg>
        <pc:grpChg chg="add del">
          <ac:chgData name="Pamela Fox" userId="05c421f6-d446-4f2a-8ee0-1060b47b1543" providerId="ADAL" clId="{7611D05B-812F-294F-A11E-6E720E06EE48}" dt="2024-07-17T16:46:42.385" v="2255" actId="164"/>
          <ac:grpSpMkLst>
            <pc:docMk/>
            <pc:sldMk cId="342862043" sldId="2147482824"/>
            <ac:grpSpMk id="57" creationId="{1ABD6FED-92A6-2435-A795-95204140630C}"/>
          </ac:grpSpMkLst>
        </pc:grpChg>
        <pc:grpChg chg="add mod">
          <ac:chgData name="Pamela Fox" userId="05c421f6-d446-4f2a-8ee0-1060b47b1543" providerId="ADAL" clId="{7611D05B-812F-294F-A11E-6E720E06EE48}" dt="2024-07-17T16:48:30.201" v="2264" actId="1076"/>
          <ac:grpSpMkLst>
            <pc:docMk/>
            <pc:sldMk cId="342862043" sldId="2147482824"/>
            <ac:grpSpMk id="58" creationId="{05358494-51D9-7E06-0B82-A4615EACF6B8}"/>
          </ac:grpSpMkLst>
        </pc:grpChg>
        <pc:grpChg chg="add">
          <ac:chgData name="Pamela Fox" userId="05c421f6-d446-4f2a-8ee0-1060b47b1543" providerId="ADAL" clId="{7611D05B-812F-294F-A11E-6E720E06EE48}" dt="2024-07-17T16:48:12.029" v="2258" actId="164"/>
          <ac:grpSpMkLst>
            <pc:docMk/>
            <pc:sldMk cId="342862043" sldId="2147482824"/>
            <ac:grpSpMk id="59" creationId="{0B59D3BC-2888-795F-0E9B-2CC3C399D16F}"/>
          </ac:grpSpMkLst>
        </pc:grpChg>
        <pc:grpChg chg="add">
          <ac:chgData name="Pamela Fox" userId="05c421f6-d446-4f2a-8ee0-1060b47b1543" providerId="ADAL" clId="{7611D05B-812F-294F-A11E-6E720E06EE48}" dt="2024-07-17T16:48:21.748" v="2261" actId="164"/>
          <ac:grpSpMkLst>
            <pc:docMk/>
            <pc:sldMk cId="342862043" sldId="2147482824"/>
            <ac:grpSpMk id="60" creationId="{D36FED75-499B-7256-E499-C4302073B82D}"/>
          </ac:grpSpMkLst>
        </pc:grpChg>
        <pc:graphicFrameChg chg="del">
          <ac:chgData name="Pamela Fox" userId="05c421f6-d446-4f2a-8ee0-1060b47b1543" providerId="ADAL" clId="{7611D05B-812F-294F-A11E-6E720E06EE48}" dt="2024-07-10T23:06:48.343" v="54" actId="478"/>
          <ac:graphicFrameMkLst>
            <pc:docMk/>
            <pc:sldMk cId="342862043" sldId="2147482824"/>
            <ac:graphicFrameMk id="7" creationId="{111A1891-FABC-976A-AEC8-923457E1FD3B}"/>
          </ac:graphicFrameMkLst>
        </pc:graphicFrameChg>
        <pc:graphicFrameChg chg="add mod modGraphic">
          <ac:chgData name="Pamela Fox" userId="05c421f6-d446-4f2a-8ee0-1060b47b1543" providerId="ADAL" clId="{7611D05B-812F-294F-A11E-6E720E06EE48}" dt="2024-07-17T16:38:18.940" v="2149" actId="1076"/>
          <ac:graphicFrameMkLst>
            <pc:docMk/>
            <pc:sldMk cId="342862043" sldId="2147482824"/>
            <ac:graphicFrameMk id="9" creationId="{1BB789DB-28B5-07F9-09F7-0D5FA20AC0A8}"/>
          </ac:graphicFrameMkLst>
        </pc:graphicFrameChg>
        <pc:picChg chg="add mod">
          <ac:chgData name="Pamela Fox" userId="05c421f6-d446-4f2a-8ee0-1060b47b1543" providerId="ADAL" clId="{7611D05B-812F-294F-A11E-6E720E06EE48}" dt="2024-07-17T16:43:01.153" v="2226" actId="1037"/>
          <ac:picMkLst>
            <pc:docMk/>
            <pc:sldMk cId="342862043" sldId="2147482824"/>
            <ac:picMk id="8" creationId="{6A12112F-5276-B47C-0726-C8765D8E6173}"/>
          </ac:picMkLst>
        </pc:picChg>
        <pc:picChg chg="add mod topLvl">
          <ac:chgData name="Pamela Fox" userId="05c421f6-d446-4f2a-8ee0-1060b47b1543" providerId="ADAL" clId="{7611D05B-812F-294F-A11E-6E720E06EE48}" dt="2024-07-17T16:43:01.153" v="2226" actId="1037"/>
          <ac:picMkLst>
            <pc:docMk/>
            <pc:sldMk cId="342862043" sldId="2147482824"/>
            <ac:picMk id="14" creationId="{2A1915B1-EF60-FAA3-03C4-388869DC31FB}"/>
          </ac:picMkLst>
        </pc:picChg>
        <pc:picChg chg="mod">
          <ac:chgData name="Pamela Fox" userId="05c421f6-d446-4f2a-8ee0-1060b47b1543" providerId="ADAL" clId="{7611D05B-812F-294F-A11E-6E720E06EE48}" dt="2024-07-17T16:43:01.153" v="2226" actId="1037"/>
          <ac:picMkLst>
            <pc:docMk/>
            <pc:sldMk cId="342862043" sldId="2147482824"/>
            <ac:picMk id="26" creationId="{3FBBCBB2-3BB8-F232-9F37-1E1B190AAF25}"/>
          </ac:picMkLst>
        </pc:picChg>
        <pc:picChg chg="mod">
          <ac:chgData name="Pamela Fox" userId="05c421f6-d446-4f2a-8ee0-1060b47b1543" providerId="ADAL" clId="{7611D05B-812F-294F-A11E-6E720E06EE48}" dt="2024-07-17T16:43:01.153" v="2226" actId="1037"/>
          <ac:picMkLst>
            <pc:docMk/>
            <pc:sldMk cId="342862043" sldId="2147482824"/>
            <ac:picMk id="29" creationId="{20C4A2D6-B4C0-71CF-06A6-968183BA515E}"/>
          </ac:picMkLst>
        </pc:picChg>
        <pc:picChg chg="add mod">
          <ac:chgData name="Pamela Fox" userId="05c421f6-d446-4f2a-8ee0-1060b47b1543" providerId="ADAL" clId="{7611D05B-812F-294F-A11E-6E720E06EE48}" dt="2024-07-17T16:44:40.668" v="2241" actId="1076"/>
          <ac:picMkLst>
            <pc:docMk/>
            <pc:sldMk cId="342862043" sldId="2147482824"/>
            <ac:picMk id="47" creationId="{436D91D4-9538-062A-6059-D603A9C56CCA}"/>
          </ac:picMkLst>
        </pc:picChg>
        <pc:picChg chg="add del mod">
          <ac:chgData name="Pamela Fox" userId="05c421f6-d446-4f2a-8ee0-1060b47b1543" providerId="ADAL" clId="{7611D05B-812F-294F-A11E-6E720E06EE48}" dt="2024-07-15T21:11:04.691" v="1270" actId="478"/>
          <ac:picMkLst>
            <pc:docMk/>
            <pc:sldMk cId="342862043" sldId="2147482824"/>
            <ac:picMk id="2050" creationId="{C67349F4-7A64-57FF-5FAF-C59B867D5D54}"/>
          </ac:picMkLst>
        </pc:picChg>
        <pc:picChg chg="add mod">
          <ac:chgData name="Pamela Fox" userId="05c421f6-d446-4f2a-8ee0-1060b47b1543" providerId="ADAL" clId="{7611D05B-812F-294F-A11E-6E720E06EE48}" dt="2024-07-17T16:48:30.201" v="2264" actId="1076"/>
          <ac:picMkLst>
            <pc:docMk/>
            <pc:sldMk cId="342862043" sldId="2147482824"/>
            <ac:picMk id="2052" creationId="{723EC629-4693-C981-8A51-E311AF4509D0}"/>
          </ac:picMkLst>
        </pc:picChg>
        <pc:cxnChg chg="add mod">
          <ac:chgData name="Pamela Fox" userId="05c421f6-d446-4f2a-8ee0-1060b47b1543" providerId="ADAL" clId="{7611D05B-812F-294F-A11E-6E720E06EE48}" dt="2024-07-17T16:44:31.219" v="2230" actId="14100"/>
          <ac:cxnSpMkLst>
            <pc:docMk/>
            <pc:sldMk cId="342862043" sldId="2147482824"/>
            <ac:cxnSpMk id="16" creationId="{4A67B96B-D8F1-90F4-4F8B-47331790F16D}"/>
          </ac:cxnSpMkLst>
        </pc:cxnChg>
        <pc:cxnChg chg="add del">
          <ac:chgData name="Pamela Fox" userId="05c421f6-d446-4f2a-8ee0-1060b47b1543" providerId="ADAL" clId="{7611D05B-812F-294F-A11E-6E720E06EE48}" dt="2024-07-15T21:21:22.689" v="1398" actId="478"/>
          <ac:cxnSpMkLst>
            <pc:docMk/>
            <pc:sldMk cId="342862043" sldId="2147482824"/>
            <ac:cxnSpMk id="18" creationId="{A159EB32-577E-FE15-7EF4-29B92D3B1A65}"/>
          </ac:cxnSpMkLst>
        </pc:cxnChg>
        <pc:cxnChg chg="add mod topLvl">
          <ac:chgData name="Pamela Fox" userId="05c421f6-d446-4f2a-8ee0-1060b47b1543" providerId="ADAL" clId="{7611D05B-812F-294F-A11E-6E720E06EE48}" dt="2024-07-17T16:45:08.369" v="2247" actId="164"/>
          <ac:cxnSpMkLst>
            <pc:docMk/>
            <pc:sldMk cId="342862043" sldId="2147482824"/>
            <ac:cxnSpMk id="19" creationId="{F82A8233-BBD9-9A6C-5110-E90FAB9D770C}"/>
          </ac:cxnSpMkLst>
        </pc:cxnChg>
        <pc:cxnChg chg="add mod">
          <ac:chgData name="Pamela Fox" userId="05c421f6-d446-4f2a-8ee0-1060b47b1543" providerId="ADAL" clId="{7611D05B-812F-294F-A11E-6E720E06EE48}" dt="2024-07-17T16:45:21.194" v="2252" actId="14100"/>
          <ac:cxnSpMkLst>
            <pc:docMk/>
            <pc:sldMk cId="342862043" sldId="2147482824"/>
            <ac:cxnSpMk id="34" creationId="{F7D9A1D5-63EB-0232-26AB-47A9D995964C}"/>
          </ac:cxnSpMkLst>
        </pc:cxnChg>
        <pc:cxnChg chg="add mod">
          <ac:chgData name="Pamela Fox" userId="05c421f6-d446-4f2a-8ee0-1060b47b1543" providerId="ADAL" clId="{7611D05B-812F-294F-A11E-6E720E06EE48}" dt="2024-07-17T16:48:30.201" v="2264" actId="1076"/>
          <ac:cxnSpMkLst>
            <pc:docMk/>
            <pc:sldMk cId="342862043" sldId="2147482824"/>
            <ac:cxnSpMk id="35" creationId="{662E28ED-B973-27F8-447A-DC721425A5D1}"/>
          </ac:cxnSpMkLst>
        </pc:cxnChg>
        <pc:cxnChg chg="add mod topLvl">
          <ac:chgData name="Pamela Fox" userId="05c421f6-d446-4f2a-8ee0-1060b47b1543" providerId="ADAL" clId="{7611D05B-812F-294F-A11E-6E720E06EE48}" dt="2024-07-17T16:46:42.385" v="2255" actId="164"/>
          <ac:cxnSpMkLst>
            <pc:docMk/>
            <pc:sldMk cId="342862043" sldId="2147482824"/>
            <ac:cxnSpMk id="54" creationId="{C448E0A3-F2B5-3E2D-D234-AB8AF4A71094}"/>
          </ac:cxnSpMkLst>
        </pc:cxnChg>
      </pc:sldChg>
      <pc:sldChg chg="modSp add del mod ord">
        <pc:chgData name="Pamela Fox" userId="05c421f6-d446-4f2a-8ee0-1060b47b1543" providerId="ADAL" clId="{7611D05B-812F-294F-A11E-6E720E06EE48}" dt="2024-07-15T20:33:54.765" v="382" actId="2696"/>
        <pc:sldMkLst>
          <pc:docMk/>
          <pc:sldMk cId="4020177460" sldId="2147482825"/>
        </pc:sldMkLst>
        <pc:spChg chg="mod">
          <ac:chgData name="Pamela Fox" userId="05c421f6-d446-4f2a-8ee0-1060b47b1543" providerId="ADAL" clId="{7611D05B-812F-294F-A11E-6E720E06EE48}" dt="2024-07-10T23:09:12.675" v="164" actId="1076"/>
          <ac:spMkLst>
            <pc:docMk/>
            <pc:sldMk cId="4020177460" sldId="2147482825"/>
            <ac:spMk id="2" creationId="{00000000-0000-0000-0000-000000000000}"/>
          </ac:spMkLst>
        </pc:spChg>
      </pc:sldChg>
      <pc:sldChg chg="add del">
        <pc:chgData name="Pamela Fox" userId="05c421f6-d446-4f2a-8ee0-1060b47b1543" providerId="ADAL" clId="{7611D05B-812F-294F-A11E-6E720E06EE48}" dt="2024-07-10T23:10:15.041" v="182" actId="2696"/>
        <pc:sldMkLst>
          <pc:docMk/>
          <pc:sldMk cId="181001943" sldId="2147482826"/>
        </pc:sldMkLst>
      </pc:sldChg>
      <pc:sldChg chg="addSp delSp modSp add mod modAnim">
        <pc:chgData name="Pamela Fox" userId="05c421f6-d446-4f2a-8ee0-1060b47b1543" providerId="ADAL" clId="{7611D05B-812F-294F-A11E-6E720E06EE48}" dt="2024-07-17T16:20:48.980" v="1911"/>
        <pc:sldMkLst>
          <pc:docMk/>
          <pc:sldMk cId="2810295533" sldId="2147482826"/>
        </pc:sldMkLst>
        <pc:spChg chg="add del mod">
          <ac:chgData name="Pamela Fox" userId="05c421f6-d446-4f2a-8ee0-1060b47b1543" providerId="ADAL" clId="{7611D05B-812F-294F-A11E-6E720E06EE48}" dt="2024-07-10T23:11:33.092" v="239" actId="478"/>
          <ac:spMkLst>
            <pc:docMk/>
            <pc:sldMk cId="2810295533" sldId="2147482826"/>
            <ac:spMk id="2" creationId="{AFB6FA00-DB02-A0C4-9D0E-4018B8BC5E66}"/>
          </ac:spMkLst>
        </pc:spChg>
        <pc:spChg chg="add mod">
          <ac:chgData name="Pamela Fox" userId="05c421f6-d446-4f2a-8ee0-1060b47b1543" providerId="ADAL" clId="{7611D05B-812F-294F-A11E-6E720E06EE48}" dt="2024-07-10T23:11:30.722" v="238"/>
          <ac:spMkLst>
            <pc:docMk/>
            <pc:sldMk cId="2810295533" sldId="2147482826"/>
            <ac:spMk id="3" creationId="{18844ED7-4809-587F-C65D-E4150DC5EF9B}"/>
          </ac:spMkLst>
        </pc:spChg>
        <pc:spChg chg="add mod">
          <ac:chgData name="Pamela Fox" userId="05c421f6-d446-4f2a-8ee0-1060b47b1543" providerId="ADAL" clId="{7611D05B-812F-294F-A11E-6E720E06EE48}" dt="2024-07-10T23:11:30.722" v="238"/>
          <ac:spMkLst>
            <pc:docMk/>
            <pc:sldMk cId="2810295533" sldId="2147482826"/>
            <ac:spMk id="5" creationId="{B786CD8A-64F1-C990-5BDC-2483B315FBCD}"/>
          </ac:spMkLst>
        </pc:spChg>
        <pc:spChg chg="add mod topLvl">
          <ac:chgData name="Pamela Fox" userId="05c421f6-d446-4f2a-8ee0-1060b47b1543" providerId="ADAL" clId="{7611D05B-812F-294F-A11E-6E720E06EE48}" dt="2024-07-17T16:19:49.529" v="1902" actId="1076"/>
          <ac:spMkLst>
            <pc:docMk/>
            <pc:sldMk cId="2810295533" sldId="2147482826"/>
            <ac:spMk id="6" creationId="{A6FA47F1-D72E-F01E-D900-D96D637FC1F4}"/>
          </ac:spMkLst>
        </pc:spChg>
        <pc:spChg chg="add mod">
          <ac:chgData name="Pamela Fox" userId="05c421f6-d446-4f2a-8ee0-1060b47b1543" providerId="ADAL" clId="{7611D05B-812F-294F-A11E-6E720E06EE48}" dt="2024-07-10T23:11:30.722" v="238"/>
          <ac:spMkLst>
            <pc:docMk/>
            <pc:sldMk cId="2810295533" sldId="2147482826"/>
            <ac:spMk id="7" creationId="{6E211B5D-D01E-7B52-BF64-13F3FE7BC950}"/>
          </ac:spMkLst>
        </pc:spChg>
        <pc:spChg chg="add mod topLvl">
          <ac:chgData name="Pamela Fox" userId="05c421f6-d446-4f2a-8ee0-1060b47b1543" providerId="ADAL" clId="{7611D05B-812F-294F-A11E-6E720E06EE48}" dt="2024-07-17T16:20:25.833" v="1907" actId="164"/>
          <ac:spMkLst>
            <pc:docMk/>
            <pc:sldMk cId="2810295533" sldId="2147482826"/>
            <ac:spMk id="9" creationId="{F55B4785-A50C-6918-1269-6AFACFF73B96}"/>
          </ac:spMkLst>
        </pc:spChg>
        <pc:spChg chg="add mod topLvl">
          <ac:chgData name="Pamela Fox" userId="05c421f6-d446-4f2a-8ee0-1060b47b1543" providerId="ADAL" clId="{7611D05B-812F-294F-A11E-6E720E06EE48}" dt="2024-07-17T16:20:25.833" v="1907" actId="164"/>
          <ac:spMkLst>
            <pc:docMk/>
            <pc:sldMk cId="2810295533" sldId="2147482826"/>
            <ac:spMk id="10" creationId="{53C864DD-34C7-80C1-308C-7C1DE0D1A279}"/>
          </ac:spMkLst>
        </pc:spChg>
        <pc:spChg chg="mod">
          <ac:chgData name="Pamela Fox" userId="05c421f6-d446-4f2a-8ee0-1060b47b1543" providerId="ADAL" clId="{7611D05B-812F-294F-A11E-6E720E06EE48}" dt="2024-07-10T23:11:30.722" v="238"/>
          <ac:spMkLst>
            <pc:docMk/>
            <pc:sldMk cId="2810295533" sldId="2147482826"/>
            <ac:spMk id="12" creationId="{59917B5F-32E6-4D61-4C8D-CC8DEA5EECB5}"/>
          </ac:spMkLst>
        </pc:spChg>
        <pc:spChg chg="mod">
          <ac:chgData name="Pamela Fox" userId="05c421f6-d446-4f2a-8ee0-1060b47b1543" providerId="ADAL" clId="{7611D05B-812F-294F-A11E-6E720E06EE48}" dt="2024-07-10T23:11:30.722" v="238"/>
          <ac:spMkLst>
            <pc:docMk/>
            <pc:sldMk cId="2810295533" sldId="2147482826"/>
            <ac:spMk id="13" creationId="{7A0194DB-0FCD-6E15-3A75-E82D9B724A62}"/>
          </ac:spMkLst>
        </pc:spChg>
        <pc:spChg chg="add mod">
          <ac:chgData name="Pamela Fox" userId="05c421f6-d446-4f2a-8ee0-1060b47b1543" providerId="ADAL" clId="{7611D05B-812F-294F-A11E-6E720E06EE48}" dt="2024-07-10T23:11:30.722" v="238"/>
          <ac:spMkLst>
            <pc:docMk/>
            <pc:sldMk cId="2810295533" sldId="2147482826"/>
            <ac:spMk id="15" creationId="{8373A7B2-6287-EEA5-881E-0CD39EE354C6}"/>
          </ac:spMkLst>
        </pc:spChg>
        <pc:spChg chg="mod">
          <ac:chgData name="Pamela Fox" userId="05c421f6-d446-4f2a-8ee0-1060b47b1543" providerId="ADAL" clId="{7611D05B-812F-294F-A11E-6E720E06EE48}" dt="2024-07-10T23:11:43.482" v="242" actId="115"/>
          <ac:spMkLst>
            <pc:docMk/>
            <pc:sldMk cId="2810295533" sldId="2147482826"/>
            <ac:spMk id="17" creationId="{00000000-0000-0000-0000-000000000000}"/>
          </ac:spMkLst>
        </pc:spChg>
        <pc:spChg chg="mod">
          <ac:chgData name="Pamela Fox" userId="05c421f6-d446-4f2a-8ee0-1060b47b1543" providerId="ADAL" clId="{7611D05B-812F-294F-A11E-6E720E06EE48}" dt="2024-07-10T23:11:30.722" v="238"/>
          <ac:spMkLst>
            <pc:docMk/>
            <pc:sldMk cId="2810295533" sldId="2147482826"/>
            <ac:spMk id="19" creationId="{2D853EEF-C119-F46F-D964-ABCA630B7DE4}"/>
          </ac:spMkLst>
        </pc:spChg>
        <pc:spChg chg="mod">
          <ac:chgData name="Pamela Fox" userId="05c421f6-d446-4f2a-8ee0-1060b47b1543" providerId="ADAL" clId="{7611D05B-812F-294F-A11E-6E720E06EE48}" dt="2024-07-10T23:11:30.722" v="238"/>
          <ac:spMkLst>
            <pc:docMk/>
            <pc:sldMk cId="2810295533" sldId="2147482826"/>
            <ac:spMk id="21" creationId="{ABB26DFB-08AD-D965-981F-4BB0DD15AC4A}"/>
          </ac:spMkLst>
        </pc:spChg>
        <pc:spChg chg="mod">
          <ac:chgData name="Pamela Fox" userId="05c421f6-d446-4f2a-8ee0-1060b47b1543" providerId="ADAL" clId="{7611D05B-812F-294F-A11E-6E720E06EE48}" dt="2024-07-10T23:11:30.722" v="238"/>
          <ac:spMkLst>
            <pc:docMk/>
            <pc:sldMk cId="2810295533" sldId="2147482826"/>
            <ac:spMk id="22" creationId="{290BE743-75EF-ED54-8DB1-3D118FC4A827}"/>
          </ac:spMkLst>
        </pc:spChg>
        <pc:grpChg chg="add mod">
          <ac:chgData name="Pamela Fox" userId="05c421f6-d446-4f2a-8ee0-1060b47b1543" providerId="ADAL" clId="{7611D05B-812F-294F-A11E-6E720E06EE48}" dt="2024-07-10T23:11:30.722" v="238"/>
          <ac:grpSpMkLst>
            <pc:docMk/>
            <pc:sldMk cId="2810295533" sldId="2147482826"/>
            <ac:grpSpMk id="11" creationId="{08DE8BC7-D42D-55A1-C873-3FB8502BD8C8}"/>
          </ac:grpSpMkLst>
        </pc:grpChg>
        <pc:grpChg chg="add mod">
          <ac:chgData name="Pamela Fox" userId="05c421f6-d446-4f2a-8ee0-1060b47b1543" providerId="ADAL" clId="{7611D05B-812F-294F-A11E-6E720E06EE48}" dt="2024-07-10T23:11:30.722" v="238"/>
          <ac:grpSpMkLst>
            <pc:docMk/>
            <pc:sldMk cId="2810295533" sldId="2147482826"/>
            <ac:grpSpMk id="16" creationId="{CEC538E7-DA2C-8D2D-A517-2DF266D2D7A8}"/>
          </ac:grpSpMkLst>
        </pc:grpChg>
        <pc:grpChg chg="mod">
          <ac:chgData name="Pamela Fox" userId="05c421f6-d446-4f2a-8ee0-1060b47b1543" providerId="ADAL" clId="{7611D05B-812F-294F-A11E-6E720E06EE48}" dt="2024-07-10T23:11:30.722" v="238"/>
          <ac:grpSpMkLst>
            <pc:docMk/>
            <pc:sldMk cId="2810295533" sldId="2147482826"/>
            <ac:grpSpMk id="20" creationId="{F10DD2C0-0341-88DC-77C9-CC458C00CB73}"/>
          </ac:grpSpMkLst>
        </pc:grpChg>
        <pc:grpChg chg="add">
          <ac:chgData name="Pamela Fox" userId="05c421f6-d446-4f2a-8ee0-1060b47b1543" providerId="ADAL" clId="{7611D05B-812F-294F-A11E-6E720E06EE48}" dt="2024-07-17T16:19:22.231" v="1896" actId="164"/>
          <ac:grpSpMkLst>
            <pc:docMk/>
            <pc:sldMk cId="2810295533" sldId="2147482826"/>
            <ac:grpSpMk id="23" creationId="{C82CA188-22F6-C905-5268-9319A90AEA55}"/>
          </ac:grpSpMkLst>
        </pc:grpChg>
        <pc:grpChg chg="add del">
          <ac:chgData name="Pamela Fox" userId="05c421f6-d446-4f2a-8ee0-1060b47b1543" providerId="ADAL" clId="{7611D05B-812F-294F-A11E-6E720E06EE48}" dt="2024-07-17T16:19:45.275" v="1901" actId="164"/>
          <ac:grpSpMkLst>
            <pc:docMk/>
            <pc:sldMk cId="2810295533" sldId="2147482826"/>
            <ac:grpSpMk id="24" creationId="{B7AE01D9-0A07-CEA7-7721-316F86F4E450}"/>
          </ac:grpSpMkLst>
        </pc:grpChg>
        <pc:grpChg chg="add del">
          <ac:chgData name="Pamela Fox" userId="05c421f6-d446-4f2a-8ee0-1060b47b1543" providerId="ADAL" clId="{7611D05B-812F-294F-A11E-6E720E06EE48}" dt="2024-07-17T16:20:25.833" v="1907" actId="164"/>
          <ac:grpSpMkLst>
            <pc:docMk/>
            <pc:sldMk cId="2810295533" sldId="2147482826"/>
            <ac:grpSpMk id="25" creationId="{7426E43B-11C4-17C0-C9DB-E7E53806E1A7}"/>
          </ac:grpSpMkLst>
        </pc:grpChg>
        <pc:grpChg chg="add">
          <ac:chgData name="Pamela Fox" userId="05c421f6-d446-4f2a-8ee0-1060b47b1543" providerId="ADAL" clId="{7611D05B-812F-294F-A11E-6E720E06EE48}" dt="2024-07-17T16:20:36.119" v="1908" actId="164"/>
          <ac:grpSpMkLst>
            <pc:docMk/>
            <pc:sldMk cId="2810295533" sldId="2147482826"/>
            <ac:grpSpMk id="26" creationId="{123C84B4-7D51-DF1C-FB00-1F1900B53F30}"/>
          </ac:grpSpMkLst>
        </pc:grpChg>
        <pc:grpChg chg="add">
          <ac:chgData name="Pamela Fox" userId="05c421f6-d446-4f2a-8ee0-1060b47b1543" providerId="ADAL" clId="{7611D05B-812F-294F-A11E-6E720E06EE48}" dt="2024-07-17T16:20:47.728" v="1910" actId="164"/>
          <ac:grpSpMkLst>
            <pc:docMk/>
            <pc:sldMk cId="2810295533" sldId="2147482826"/>
            <ac:grpSpMk id="27" creationId="{95A23340-5743-BF09-83CE-095CBE1F24BF}"/>
          </ac:grpSpMkLst>
        </pc:grpChg>
        <pc:picChg chg="add mod">
          <ac:chgData name="Pamela Fox" userId="05c421f6-d446-4f2a-8ee0-1060b47b1543" providerId="ADAL" clId="{7611D05B-812F-294F-A11E-6E720E06EE48}" dt="2024-07-10T23:11:30.722" v="238"/>
          <ac:picMkLst>
            <pc:docMk/>
            <pc:sldMk cId="2810295533" sldId="2147482826"/>
            <ac:picMk id="4" creationId="{FDD5F9FB-B14C-CD80-183C-B4421CECC5FF}"/>
          </ac:picMkLst>
        </pc:picChg>
        <pc:picChg chg="add mod">
          <ac:chgData name="Pamela Fox" userId="05c421f6-d446-4f2a-8ee0-1060b47b1543" providerId="ADAL" clId="{7611D05B-812F-294F-A11E-6E720E06EE48}" dt="2024-07-10T23:11:30.722" v="238"/>
          <ac:picMkLst>
            <pc:docMk/>
            <pc:sldMk cId="2810295533" sldId="2147482826"/>
            <ac:picMk id="8" creationId="{B00AF0E2-0EB0-7152-FEDA-827EF46B3524}"/>
          </ac:picMkLst>
        </pc:picChg>
        <pc:picChg chg="add mod">
          <ac:chgData name="Pamela Fox" userId="05c421f6-d446-4f2a-8ee0-1060b47b1543" providerId="ADAL" clId="{7611D05B-812F-294F-A11E-6E720E06EE48}" dt="2024-07-10T23:11:30.722" v="238"/>
          <ac:picMkLst>
            <pc:docMk/>
            <pc:sldMk cId="2810295533" sldId="2147482826"/>
            <ac:picMk id="14" creationId="{161A5DD2-5AE5-0239-8C58-6EAB6D75CE99}"/>
          </ac:picMkLst>
        </pc:picChg>
        <pc:picChg chg="mod">
          <ac:chgData name="Pamela Fox" userId="05c421f6-d446-4f2a-8ee0-1060b47b1543" providerId="ADAL" clId="{7611D05B-812F-294F-A11E-6E720E06EE48}" dt="2024-07-10T23:11:30.722" v="238"/>
          <ac:picMkLst>
            <pc:docMk/>
            <pc:sldMk cId="2810295533" sldId="2147482826"/>
            <ac:picMk id="18" creationId="{6B01507B-70EE-925E-3258-D8D02A7A4C93}"/>
          </ac:picMkLst>
        </pc:picChg>
      </pc:sldChg>
      <pc:sldChg chg="modSp add mod ord">
        <pc:chgData name="Pamela Fox" userId="05c421f6-d446-4f2a-8ee0-1060b47b1543" providerId="ADAL" clId="{7611D05B-812F-294F-A11E-6E720E06EE48}" dt="2024-07-15T20:31:33.952" v="287" actId="115"/>
        <pc:sldMkLst>
          <pc:docMk/>
          <pc:sldMk cId="438669116" sldId="2147482827"/>
        </pc:sldMkLst>
        <pc:spChg chg="mod">
          <ac:chgData name="Pamela Fox" userId="05c421f6-d446-4f2a-8ee0-1060b47b1543" providerId="ADAL" clId="{7611D05B-812F-294F-A11E-6E720E06EE48}" dt="2024-07-15T20:31:33.952" v="287" actId="115"/>
          <ac:spMkLst>
            <pc:docMk/>
            <pc:sldMk cId="438669116" sldId="2147482827"/>
            <ac:spMk id="2" creationId="{00000000-0000-0000-0000-000000000000}"/>
          </ac:spMkLst>
        </pc:spChg>
      </pc:sldChg>
      <pc:sldChg chg="addSp delSp modSp new mod">
        <pc:chgData name="Pamela Fox" userId="05c421f6-d446-4f2a-8ee0-1060b47b1543" providerId="ADAL" clId="{7611D05B-812F-294F-A11E-6E720E06EE48}" dt="2024-07-15T20:53:07.697" v="969" actId="20577"/>
        <pc:sldMkLst>
          <pc:docMk/>
          <pc:sldMk cId="3712957006" sldId="2147482828"/>
        </pc:sldMkLst>
        <pc:spChg chg="mod">
          <ac:chgData name="Pamela Fox" userId="05c421f6-d446-4f2a-8ee0-1060b47b1543" providerId="ADAL" clId="{7611D05B-812F-294F-A11E-6E720E06EE48}" dt="2024-07-15T20:53:07.697" v="969" actId="20577"/>
          <ac:spMkLst>
            <pc:docMk/>
            <pc:sldMk cId="3712957006" sldId="2147482828"/>
            <ac:spMk id="2" creationId="{87690E88-9E37-B92C-0EC5-645B7BEB3C0F}"/>
          </ac:spMkLst>
        </pc:spChg>
        <pc:spChg chg="del">
          <ac:chgData name="Pamela Fox" userId="05c421f6-d446-4f2a-8ee0-1060b47b1543" providerId="ADAL" clId="{7611D05B-812F-294F-A11E-6E720E06EE48}" dt="2024-07-15T20:31:48.334" v="298" actId="478"/>
          <ac:spMkLst>
            <pc:docMk/>
            <pc:sldMk cId="3712957006" sldId="2147482828"/>
            <ac:spMk id="3" creationId="{91FFCDE9-7F6E-0F23-6C7C-BA227292F9BB}"/>
          </ac:spMkLst>
        </pc:spChg>
        <pc:spChg chg="add del mod">
          <ac:chgData name="Pamela Fox" userId="05c421f6-d446-4f2a-8ee0-1060b47b1543" providerId="ADAL" clId="{7611D05B-812F-294F-A11E-6E720E06EE48}" dt="2024-07-15T20:52:59.735" v="960" actId="478"/>
          <ac:spMkLst>
            <pc:docMk/>
            <pc:sldMk cId="3712957006" sldId="2147482828"/>
            <ac:spMk id="5" creationId="{DC1423CB-FF80-CCE4-864D-AC4486887FB7}"/>
          </ac:spMkLst>
        </pc:spChg>
        <pc:spChg chg="add mod">
          <ac:chgData name="Pamela Fox" userId="05c421f6-d446-4f2a-8ee0-1060b47b1543" providerId="ADAL" clId="{7611D05B-812F-294F-A11E-6E720E06EE48}" dt="2024-07-15T20:53:01.507" v="962"/>
          <ac:spMkLst>
            <pc:docMk/>
            <pc:sldMk cId="3712957006" sldId="2147482828"/>
            <ac:spMk id="10" creationId="{BDCE6726-6201-6429-AC15-F7F49B898410}"/>
          </ac:spMkLst>
        </pc:spChg>
        <pc:picChg chg="add del mod">
          <ac:chgData name="Pamela Fox" userId="05c421f6-d446-4f2a-8ee0-1060b47b1543" providerId="ADAL" clId="{7611D05B-812F-294F-A11E-6E720E06EE48}" dt="2024-07-15T20:41:27.978" v="427" actId="478"/>
          <ac:picMkLst>
            <pc:docMk/>
            <pc:sldMk cId="3712957006" sldId="2147482828"/>
            <ac:picMk id="7" creationId="{1ACD379E-065A-DA4A-CA89-AC67E67CA731}"/>
          </ac:picMkLst>
        </pc:picChg>
        <pc:picChg chg="add mod modCrop">
          <ac:chgData name="Pamela Fox" userId="05c421f6-d446-4f2a-8ee0-1060b47b1543" providerId="ADAL" clId="{7611D05B-812F-294F-A11E-6E720E06EE48}" dt="2024-07-15T20:53:00.965" v="961" actId="1076"/>
          <ac:picMkLst>
            <pc:docMk/>
            <pc:sldMk cId="3712957006" sldId="2147482828"/>
            <ac:picMk id="9" creationId="{84177B14-8AE0-1E1E-E99C-0CBDE19F5C19}"/>
          </ac:picMkLst>
        </pc:picChg>
      </pc:sldChg>
      <pc:sldChg chg="addSp delSp modSp add mod ord delAnim">
        <pc:chgData name="Pamela Fox" userId="05c421f6-d446-4f2a-8ee0-1060b47b1543" providerId="ADAL" clId="{7611D05B-812F-294F-A11E-6E720E06EE48}" dt="2024-07-15T20:52:56.498" v="959"/>
        <pc:sldMkLst>
          <pc:docMk/>
          <pc:sldMk cId="4176682876" sldId="2147482829"/>
        </pc:sldMkLst>
        <pc:spChg chg="del">
          <ac:chgData name="Pamela Fox" userId="05c421f6-d446-4f2a-8ee0-1060b47b1543" providerId="ADAL" clId="{7611D05B-812F-294F-A11E-6E720E06EE48}" dt="2024-07-15T20:32:40.865" v="332" actId="478"/>
          <ac:spMkLst>
            <pc:docMk/>
            <pc:sldMk cId="4176682876" sldId="2147482829"/>
            <ac:spMk id="3" creationId="{18844ED7-4809-587F-C65D-E4150DC5EF9B}"/>
          </ac:spMkLst>
        </pc:spChg>
        <pc:spChg chg="del">
          <ac:chgData name="Pamela Fox" userId="05c421f6-d446-4f2a-8ee0-1060b47b1543" providerId="ADAL" clId="{7611D05B-812F-294F-A11E-6E720E06EE48}" dt="2024-07-15T20:32:40.865" v="332" actId="478"/>
          <ac:spMkLst>
            <pc:docMk/>
            <pc:sldMk cId="4176682876" sldId="2147482829"/>
            <ac:spMk id="5" creationId="{B786CD8A-64F1-C990-5BDC-2483B315FBCD}"/>
          </ac:spMkLst>
        </pc:spChg>
        <pc:spChg chg="del">
          <ac:chgData name="Pamela Fox" userId="05c421f6-d446-4f2a-8ee0-1060b47b1543" providerId="ADAL" clId="{7611D05B-812F-294F-A11E-6E720E06EE48}" dt="2024-07-15T20:32:40.865" v="332" actId="478"/>
          <ac:spMkLst>
            <pc:docMk/>
            <pc:sldMk cId="4176682876" sldId="2147482829"/>
            <ac:spMk id="6" creationId="{A6FA47F1-D72E-F01E-D900-D96D637FC1F4}"/>
          </ac:spMkLst>
        </pc:spChg>
        <pc:spChg chg="del">
          <ac:chgData name="Pamela Fox" userId="05c421f6-d446-4f2a-8ee0-1060b47b1543" providerId="ADAL" clId="{7611D05B-812F-294F-A11E-6E720E06EE48}" dt="2024-07-15T20:32:40.865" v="332" actId="478"/>
          <ac:spMkLst>
            <pc:docMk/>
            <pc:sldMk cId="4176682876" sldId="2147482829"/>
            <ac:spMk id="7" creationId="{6E211B5D-D01E-7B52-BF64-13F3FE7BC950}"/>
          </ac:spMkLst>
        </pc:spChg>
        <pc:spChg chg="del">
          <ac:chgData name="Pamela Fox" userId="05c421f6-d446-4f2a-8ee0-1060b47b1543" providerId="ADAL" clId="{7611D05B-812F-294F-A11E-6E720E06EE48}" dt="2024-07-15T20:32:40.865" v="332" actId="478"/>
          <ac:spMkLst>
            <pc:docMk/>
            <pc:sldMk cId="4176682876" sldId="2147482829"/>
            <ac:spMk id="9" creationId="{F55B4785-A50C-6918-1269-6AFACFF73B96}"/>
          </ac:spMkLst>
        </pc:spChg>
        <pc:spChg chg="del">
          <ac:chgData name="Pamela Fox" userId="05c421f6-d446-4f2a-8ee0-1060b47b1543" providerId="ADAL" clId="{7611D05B-812F-294F-A11E-6E720E06EE48}" dt="2024-07-15T20:32:40.865" v="332" actId="478"/>
          <ac:spMkLst>
            <pc:docMk/>
            <pc:sldMk cId="4176682876" sldId="2147482829"/>
            <ac:spMk id="10" creationId="{53C864DD-34C7-80C1-308C-7C1DE0D1A279}"/>
          </ac:spMkLst>
        </pc:spChg>
        <pc:spChg chg="del">
          <ac:chgData name="Pamela Fox" userId="05c421f6-d446-4f2a-8ee0-1060b47b1543" providerId="ADAL" clId="{7611D05B-812F-294F-A11E-6E720E06EE48}" dt="2024-07-15T20:32:40.865" v="332" actId="478"/>
          <ac:spMkLst>
            <pc:docMk/>
            <pc:sldMk cId="4176682876" sldId="2147482829"/>
            <ac:spMk id="15" creationId="{8373A7B2-6287-EEA5-881E-0CD39EE354C6}"/>
          </ac:spMkLst>
        </pc:spChg>
        <pc:spChg chg="mod">
          <ac:chgData name="Pamela Fox" userId="05c421f6-d446-4f2a-8ee0-1060b47b1543" providerId="ADAL" clId="{7611D05B-812F-294F-A11E-6E720E06EE48}" dt="2024-07-15T20:39:56.355" v="397" actId="20577"/>
          <ac:spMkLst>
            <pc:docMk/>
            <pc:sldMk cId="4176682876" sldId="2147482829"/>
            <ac:spMk id="17" creationId="{00000000-0000-0000-0000-000000000000}"/>
          </ac:spMkLst>
        </pc:spChg>
        <pc:spChg chg="add del mod">
          <ac:chgData name="Pamela Fox" userId="05c421f6-d446-4f2a-8ee0-1060b47b1543" providerId="ADAL" clId="{7611D05B-812F-294F-A11E-6E720E06EE48}" dt="2024-07-15T20:52:55.732" v="958" actId="478"/>
          <ac:spMkLst>
            <pc:docMk/>
            <pc:sldMk cId="4176682876" sldId="2147482829"/>
            <ac:spMk id="23" creationId="{8204379F-12E7-D44D-A32B-D84B080A0FD1}"/>
          </ac:spMkLst>
        </pc:spChg>
        <pc:spChg chg="add mod">
          <ac:chgData name="Pamela Fox" userId="05c421f6-d446-4f2a-8ee0-1060b47b1543" providerId="ADAL" clId="{7611D05B-812F-294F-A11E-6E720E06EE48}" dt="2024-07-15T20:52:56.498" v="959"/>
          <ac:spMkLst>
            <pc:docMk/>
            <pc:sldMk cId="4176682876" sldId="2147482829"/>
            <ac:spMk id="24" creationId="{26BC2CDD-09AE-B8A2-758A-70BDE8830709}"/>
          </ac:spMkLst>
        </pc:spChg>
        <pc:grpChg chg="del">
          <ac:chgData name="Pamela Fox" userId="05c421f6-d446-4f2a-8ee0-1060b47b1543" providerId="ADAL" clId="{7611D05B-812F-294F-A11E-6E720E06EE48}" dt="2024-07-15T20:32:40.865" v="332" actId="478"/>
          <ac:grpSpMkLst>
            <pc:docMk/>
            <pc:sldMk cId="4176682876" sldId="2147482829"/>
            <ac:grpSpMk id="11" creationId="{08DE8BC7-D42D-55A1-C873-3FB8502BD8C8}"/>
          </ac:grpSpMkLst>
        </pc:grpChg>
        <pc:grpChg chg="del">
          <ac:chgData name="Pamela Fox" userId="05c421f6-d446-4f2a-8ee0-1060b47b1543" providerId="ADAL" clId="{7611D05B-812F-294F-A11E-6E720E06EE48}" dt="2024-07-15T20:32:40.865" v="332" actId="478"/>
          <ac:grpSpMkLst>
            <pc:docMk/>
            <pc:sldMk cId="4176682876" sldId="2147482829"/>
            <ac:grpSpMk id="16" creationId="{CEC538E7-DA2C-8D2D-A517-2DF266D2D7A8}"/>
          </ac:grpSpMkLst>
        </pc:grpChg>
        <pc:picChg chg="add mod">
          <ac:chgData name="Pamela Fox" userId="05c421f6-d446-4f2a-8ee0-1060b47b1543" providerId="ADAL" clId="{7611D05B-812F-294F-A11E-6E720E06EE48}" dt="2024-07-15T20:33:00.180" v="339" actId="1076"/>
          <ac:picMkLst>
            <pc:docMk/>
            <pc:sldMk cId="4176682876" sldId="2147482829"/>
            <ac:picMk id="2" creationId="{7F230CAC-0F62-7D4B-9225-11ED8B80B711}"/>
          </ac:picMkLst>
        </pc:picChg>
        <pc:picChg chg="del">
          <ac:chgData name="Pamela Fox" userId="05c421f6-d446-4f2a-8ee0-1060b47b1543" providerId="ADAL" clId="{7611D05B-812F-294F-A11E-6E720E06EE48}" dt="2024-07-15T20:32:40.865" v="332" actId="478"/>
          <ac:picMkLst>
            <pc:docMk/>
            <pc:sldMk cId="4176682876" sldId="2147482829"/>
            <ac:picMk id="4" creationId="{FDD5F9FB-B14C-CD80-183C-B4421CECC5FF}"/>
          </ac:picMkLst>
        </pc:picChg>
        <pc:picChg chg="del">
          <ac:chgData name="Pamela Fox" userId="05c421f6-d446-4f2a-8ee0-1060b47b1543" providerId="ADAL" clId="{7611D05B-812F-294F-A11E-6E720E06EE48}" dt="2024-07-15T20:32:40.865" v="332" actId="478"/>
          <ac:picMkLst>
            <pc:docMk/>
            <pc:sldMk cId="4176682876" sldId="2147482829"/>
            <ac:picMk id="8" creationId="{B00AF0E2-0EB0-7152-FEDA-827EF46B3524}"/>
          </ac:picMkLst>
        </pc:picChg>
        <pc:picChg chg="del">
          <ac:chgData name="Pamela Fox" userId="05c421f6-d446-4f2a-8ee0-1060b47b1543" providerId="ADAL" clId="{7611D05B-812F-294F-A11E-6E720E06EE48}" dt="2024-07-15T20:32:40.865" v="332" actId="478"/>
          <ac:picMkLst>
            <pc:docMk/>
            <pc:sldMk cId="4176682876" sldId="2147482829"/>
            <ac:picMk id="14" creationId="{161A5DD2-5AE5-0239-8C58-6EAB6D75CE99}"/>
          </ac:picMkLst>
        </pc:picChg>
      </pc:sldChg>
      <pc:sldChg chg="add del">
        <pc:chgData name="Pamela Fox" userId="05c421f6-d446-4f2a-8ee0-1060b47b1543" providerId="ADAL" clId="{7611D05B-812F-294F-A11E-6E720E06EE48}" dt="2024-07-15T20:32:42.688" v="334"/>
        <pc:sldMkLst>
          <pc:docMk/>
          <pc:sldMk cId="1112770181" sldId="2147482830"/>
        </pc:sldMkLst>
      </pc:sldChg>
      <pc:sldChg chg="addSp delSp modSp add mod">
        <pc:chgData name="Pamela Fox" userId="05c421f6-d446-4f2a-8ee0-1060b47b1543" providerId="ADAL" clId="{7611D05B-812F-294F-A11E-6E720E06EE48}" dt="2024-07-17T16:53:51.268" v="2380" actId="20577"/>
        <pc:sldMkLst>
          <pc:docMk/>
          <pc:sldMk cId="2317045669" sldId="2147482830"/>
        </pc:sldMkLst>
        <pc:spChg chg="mod">
          <ac:chgData name="Pamela Fox" userId="05c421f6-d446-4f2a-8ee0-1060b47b1543" providerId="ADAL" clId="{7611D05B-812F-294F-A11E-6E720E06EE48}" dt="2024-07-15T21:09:50.035" v="1266" actId="20577"/>
          <ac:spMkLst>
            <pc:docMk/>
            <pc:sldMk cId="2317045669" sldId="2147482830"/>
            <ac:spMk id="2" creationId="{87690E88-9E37-B92C-0EC5-645B7BEB3C0F}"/>
          </ac:spMkLst>
        </pc:spChg>
        <pc:spChg chg="add mod">
          <ac:chgData name="Pamela Fox" userId="05c421f6-d446-4f2a-8ee0-1060b47b1543" providerId="ADAL" clId="{7611D05B-812F-294F-A11E-6E720E06EE48}" dt="2024-07-15T20:59:25.018" v="1085" actId="14100"/>
          <ac:spMkLst>
            <pc:docMk/>
            <pc:sldMk cId="2317045669" sldId="2147482830"/>
            <ac:spMk id="5" creationId="{FA95335F-088B-A490-EF3A-67BBD6B494B5}"/>
          </ac:spMkLst>
        </pc:spChg>
        <pc:spChg chg="add del mod">
          <ac:chgData name="Pamela Fox" userId="05c421f6-d446-4f2a-8ee0-1060b47b1543" providerId="ADAL" clId="{7611D05B-812F-294F-A11E-6E720E06EE48}" dt="2024-07-15T21:00:00.589" v="1094" actId="478"/>
          <ac:spMkLst>
            <pc:docMk/>
            <pc:sldMk cId="2317045669" sldId="2147482830"/>
            <ac:spMk id="6" creationId="{7495C686-FF98-DF0C-A081-E4D3A6F8D47B}"/>
          </ac:spMkLst>
        </pc:spChg>
        <pc:spChg chg="add mod">
          <ac:chgData name="Pamela Fox" userId="05c421f6-d446-4f2a-8ee0-1060b47b1543" providerId="ADAL" clId="{7611D05B-812F-294F-A11E-6E720E06EE48}" dt="2024-07-17T16:53:51.268" v="2380" actId="20577"/>
          <ac:spMkLst>
            <pc:docMk/>
            <pc:sldMk cId="2317045669" sldId="2147482830"/>
            <ac:spMk id="7" creationId="{F103BC18-82F9-A14B-BA76-5D16325440B8}"/>
          </ac:spMkLst>
        </pc:spChg>
        <pc:spChg chg="del">
          <ac:chgData name="Pamela Fox" userId="05c421f6-d446-4f2a-8ee0-1060b47b1543" providerId="ADAL" clId="{7611D05B-812F-294F-A11E-6E720E06EE48}" dt="2024-07-15T21:01:22.857" v="1114" actId="478"/>
          <ac:spMkLst>
            <pc:docMk/>
            <pc:sldMk cId="2317045669" sldId="2147482830"/>
            <ac:spMk id="10" creationId="{BDCE6726-6201-6429-AC15-F7F49B898410}"/>
          </ac:spMkLst>
        </pc:spChg>
        <pc:picChg chg="add del mod">
          <ac:chgData name="Pamela Fox" userId="05c421f6-d446-4f2a-8ee0-1060b47b1543" providerId="ADAL" clId="{7611D05B-812F-294F-A11E-6E720E06EE48}" dt="2024-07-15T20:59:59.189" v="1093" actId="478"/>
          <ac:picMkLst>
            <pc:docMk/>
            <pc:sldMk cId="2317045669" sldId="2147482830"/>
            <ac:picMk id="4" creationId="{EAB022E4-AE5D-69A4-755E-D44EC5170E8B}"/>
          </ac:picMkLst>
        </pc:picChg>
        <pc:picChg chg="del">
          <ac:chgData name="Pamela Fox" userId="05c421f6-d446-4f2a-8ee0-1060b47b1543" providerId="ADAL" clId="{7611D05B-812F-294F-A11E-6E720E06EE48}" dt="2024-07-15T20:56:11.634" v="1070" actId="478"/>
          <ac:picMkLst>
            <pc:docMk/>
            <pc:sldMk cId="2317045669" sldId="2147482830"/>
            <ac:picMk id="9" creationId="{84177B14-8AE0-1E1E-E99C-0CBDE19F5C19}"/>
          </ac:picMkLst>
        </pc:picChg>
      </pc:sldChg>
      <pc:sldChg chg="add del">
        <pc:chgData name="Pamela Fox" userId="05c421f6-d446-4f2a-8ee0-1060b47b1543" providerId="ADAL" clId="{7611D05B-812F-294F-A11E-6E720E06EE48}" dt="2024-07-15T20:57:46.108" v="1072"/>
        <pc:sldMkLst>
          <pc:docMk/>
          <pc:sldMk cId="944607052" sldId="2147482831"/>
        </pc:sldMkLst>
      </pc:sldChg>
      <pc:sldChg chg="addSp delSp modSp add mod ord">
        <pc:chgData name="Pamela Fox" userId="05c421f6-d446-4f2a-8ee0-1060b47b1543" providerId="ADAL" clId="{7611D05B-812F-294F-A11E-6E720E06EE48}" dt="2024-07-17T16:54:02.914" v="2382"/>
        <pc:sldMkLst>
          <pc:docMk/>
          <pc:sldMk cId="2477750309" sldId="2147482831"/>
        </pc:sldMkLst>
        <pc:spChg chg="add mod">
          <ac:chgData name="Pamela Fox" userId="05c421f6-d446-4f2a-8ee0-1060b47b1543" providerId="ADAL" clId="{7611D05B-812F-294F-A11E-6E720E06EE48}" dt="2024-07-15T21:02:35.512" v="1148" actId="14100"/>
          <ac:spMkLst>
            <pc:docMk/>
            <pc:sldMk cId="2477750309" sldId="2147482831"/>
            <ac:spMk id="3" creationId="{8D1B77DD-9AA9-3F77-880F-A168A1F2BA33}"/>
          </ac:spMkLst>
        </pc:spChg>
        <pc:spChg chg="add mod">
          <ac:chgData name="Pamela Fox" userId="05c421f6-d446-4f2a-8ee0-1060b47b1543" providerId="ADAL" clId="{7611D05B-812F-294F-A11E-6E720E06EE48}" dt="2024-07-17T16:54:02.914" v="2382"/>
          <ac:spMkLst>
            <pc:docMk/>
            <pc:sldMk cId="2477750309" sldId="2147482831"/>
            <ac:spMk id="4" creationId="{22A46ABF-5FED-E3AE-A5F6-6FF424B4A978}"/>
          </ac:spMkLst>
        </pc:spChg>
        <pc:spChg chg="mod">
          <ac:chgData name="Pamela Fox" userId="05c421f6-d446-4f2a-8ee0-1060b47b1543" providerId="ADAL" clId="{7611D05B-812F-294F-A11E-6E720E06EE48}" dt="2024-07-15T21:09:52.675" v="1267" actId="20577"/>
          <ac:spMkLst>
            <pc:docMk/>
            <pc:sldMk cId="2477750309" sldId="2147482831"/>
            <ac:spMk id="17" creationId="{00000000-0000-0000-0000-000000000000}"/>
          </ac:spMkLst>
        </pc:spChg>
        <pc:spChg chg="del mod">
          <ac:chgData name="Pamela Fox" userId="05c421f6-d446-4f2a-8ee0-1060b47b1543" providerId="ADAL" clId="{7611D05B-812F-294F-A11E-6E720E06EE48}" dt="2024-07-17T16:54:02.553" v="2381" actId="478"/>
          <ac:spMkLst>
            <pc:docMk/>
            <pc:sldMk cId="2477750309" sldId="2147482831"/>
            <ac:spMk id="24" creationId="{26BC2CDD-09AE-B8A2-758A-70BDE8830709}"/>
          </ac:spMkLst>
        </pc:spChg>
      </pc:sldChg>
      <pc:sldChg chg="addSp delSp modSp add mod">
        <pc:chgData name="Pamela Fox" userId="05c421f6-d446-4f2a-8ee0-1060b47b1543" providerId="ADAL" clId="{7611D05B-812F-294F-A11E-6E720E06EE48}" dt="2024-07-15T21:09:34.060" v="1232" actId="20577"/>
        <pc:sldMkLst>
          <pc:docMk/>
          <pc:sldMk cId="3604675640" sldId="2147482832"/>
        </pc:sldMkLst>
        <pc:spChg chg="mod">
          <ac:chgData name="Pamela Fox" userId="05c421f6-d446-4f2a-8ee0-1060b47b1543" providerId="ADAL" clId="{7611D05B-812F-294F-A11E-6E720E06EE48}" dt="2024-07-15T21:09:34.060" v="1232" actId="20577"/>
          <ac:spMkLst>
            <pc:docMk/>
            <pc:sldMk cId="3604675640" sldId="2147482832"/>
            <ac:spMk id="2" creationId="{87690E88-9E37-B92C-0EC5-645B7BEB3C0F}"/>
          </ac:spMkLst>
        </pc:spChg>
        <pc:spChg chg="del">
          <ac:chgData name="Pamela Fox" userId="05c421f6-d446-4f2a-8ee0-1060b47b1543" providerId="ADAL" clId="{7611D05B-812F-294F-A11E-6E720E06EE48}" dt="2024-07-15T21:03:12.969" v="1163" actId="478"/>
          <ac:spMkLst>
            <pc:docMk/>
            <pc:sldMk cId="3604675640" sldId="2147482832"/>
            <ac:spMk id="5" creationId="{FA95335F-088B-A490-EF3A-67BBD6B494B5}"/>
          </ac:spMkLst>
        </pc:spChg>
        <pc:spChg chg="del">
          <ac:chgData name="Pamela Fox" userId="05c421f6-d446-4f2a-8ee0-1060b47b1543" providerId="ADAL" clId="{7611D05B-812F-294F-A11E-6E720E06EE48}" dt="2024-07-15T21:03:08.557" v="1161" actId="478"/>
          <ac:spMkLst>
            <pc:docMk/>
            <pc:sldMk cId="3604675640" sldId="2147482832"/>
            <ac:spMk id="7" creationId="{F103BC18-82F9-A14B-BA76-5D16325440B8}"/>
          </ac:spMkLst>
        </pc:spChg>
        <pc:spChg chg="add mod">
          <ac:chgData name="Pamela Fox" userId="05c421f6-d446-4f2a-8ee0-1060b47b1543" providerId="ADAL" clId="{7611D05B-812F-294F-A11E-6E720E06EE48}" dt="2024-07-15T21:09:18.986" v="1229" actId="14100"/>
          <ac:spMkLst>
            <pc:docMk/>
            <pc:sldMk cId="3604675640" sldId="2147482832"/>
            <ac:spMk id="8" creationId="{06538659-2977-430E-3B5F-9E7C076F196F}"/>
          </ac:spMkLst>
        </pc:spChg>
        <pc:picChg chg="del">
          <ac:chgData name="Pamela Fox" userId="05c421f6-d446-4f2a-8ee0-1060b47b1543" providerId="ADAL" clId="{7611D05B-812F-294F-A11E-6E720E06EE48}" dt="2024-07-15T21:03:11.031" v="1162" actId="478"/>
          <ac:picMkLst>
            <pc:docMk/>
            <pc:sldMk cId="3604675640" sldId="2147482832"/>
            <ac:picMk id="4" creationId="{EAB022E4-AE5D-69A4-755E-D44EC5170E8B}"/>
          </ac:picMkLst>
        </pc:picChg>
        <pc:picChg chg="add mod">
          <ac:chgData name="Pamela Fox" userId="05c421f6-d446-4f2a-8ee0-1060b47b1543" providerId="ADAL" clId="{7611D05B-812F-294F-A11E-6E720E06EE48}" dt="2024-07-15T21:07:41.654" v="1169" actId="1076"/>
          <ac:picMkLst>
            <pc:docMk/>
            <pc:sldMk cId="3604675640" sldId="2147482832"/>
            <ac:picMk id="6" creationId="{8F1A0D1A-5511-22B1-4AF4-1E40C8A4DB6B}"/>
          </ac:picMkLst>
        </pc:picChg>
      </pc:sldChg>
      <pc:sldChg chg="addSp modSp new mod modNotesTx">
        <pc:chgData name="Pamela Fox" userId="05c421f6-d446-4f2a-8ee0-1060b47b1543" providerId="ADAL" clId="{7611D05B-812F-294F-A11E-6E720E06EE48}" dt="2024-07-17T16:49:23.956" v="2349" actId="20577"/>
        <pc:sldMkLst>
          <pc:docMk/>
          <pc:sldMk cId="91846537" sldId="2147482833"/>
        </pc:sldMkLst>
        <pc:spChg chg="mod">
          <ac:chgData name="Pamela Fox" userId="05c421f6-d446-4f2a-8ee0-1060b47b1543" providerId="ADAL" clId="{7611D05B-812F-294F-A11E-6E720E06EE48}" dt="2024-07-17T00:02:56.411" v="1505" actId="20577"/>
          <ac:spMkLst>
            <pc:docMk/>
            <pc:sldMk cId="91846537" sldId="2147482833"/>
            <ac:spMk id="2" creationId="{75761D97-5BCF-A943-7ABC-16A21C3E1649}"/>
          </ac:spMkLst>
        </pc:spChg>
        <pc:spChg chg="mod">
          <ac:chgData name="Pamela Fox" userId="05c421f6-d446-4f2a-8ee0-1060b47b1543" providerId="ADAL" clId="{7611D05B-812F-294F-A11E-6E720E06EE48}" dt="2024-07-17T16:40:05.147" v="2190" actId="1076"/>
          <ac:spMkLst>
            <pc:docMk/>
            <pc:sldMk cId="91846537" sldId="2147482833"/>
            <ac:spMk id="3" creationId="{99C544DC-D756-660C-6B1E-438B2BD8709C}"/>
          </ac:spMkLst>
        </pc:spChg>
        <pc:spChg chg="add mod">
          <ac:chgData name="Pamela Fox" userId="05c421f6-d446-4f2a-8ee0-1060b47b1543" providerId="ADAL" clId="{7611D05B-812F-294F-A11E-6E720E06EE48}" dt="2024-07-17T16:40:09.081" v="2191"/>
          <ac:spMkLst>
            <pc:docMk/>
            <pc:sldMk cId="91846537" sldId="2147482833"/>
            <ac:spMk id="4" creationId="{1953DF04-C28A-F6AE-6666-C439DC87E8D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9/11/2024 1:01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the full app flow, show the URLs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75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4152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71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 in the Azure Portal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15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Also show the content_path code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09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Pamela present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9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26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Pamela present</a:t>
            </a:r>
          </a:p>
          <a:p>
            <a:endParaRPr lang="en-US"/>
          </a:p>
          <a:p>
            <a:r>
              <a:rPr lang="en-US"/>
              <a:t>In my part of the session, my goal is show you how to add user authentication to an AI app. First lets check out the base AI app.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3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Pamela present</a:t>
            </a:r>
          </a:p>
          <a:p>
            <a:endParaRPr lang="en-US"/>
          </a:p>
          <a:p>
            <a:r>
              <a:rPr lang="en-US"/>
              <a:t>In my part of the session, my goal is show you how to add user authentication to an AI app. First lets check out the base AI app.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04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2250C-5A07-E09F-851A-49101EEEE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884AF-514D-6E73-0AB0-C8EBECB9C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23BA-A7B4-2C3C-B9AC-BA7AC9B30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E18BD-6276-201C-34B8-C548DBD68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9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Pamela present</a:t>
            </a:r>
          </a:p>
          <a:p>
            <a:endParaRPr lang="en-US"/>
          </a:p>
          <a:p>
            <a:r>
              <a:rPr lang="en-US"/>
              <a:t>In my part of the session, my goal is show you how to add user authentication to an AI app. First lets check out the base AI app.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927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346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Pamela present</a:t>
            </a:r>
          </a:p>
          <a:p>
            <a:endParaRPr lang="en-US"/>
          </a:p>
          <a:p>
            <a:r>
              <a:rPr lang="en-US"/>
              <a:t>In my part of the session, my goal is show you how to add user authentication to an AI app. First lets check out the base AI app.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943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syntax highlighting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9/11/2024 1:01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0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09C0-1121-1468-48D7-06E1B33A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22C6-98EE-049C-D075-D1B32677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9B41-D547-F749-7F12-3844EC2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B957-3E77-BBE7-042B-CBEDB90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28D9-8EFB-7D84-C9E9-32DE040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7094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687997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4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11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0771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8483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1642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2127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6713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8896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004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3027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024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4150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4080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4957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4265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62225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1785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1830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4926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6048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3344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700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54298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73255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6070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51880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1695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4395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5902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60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49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8459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806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50367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97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79814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03346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99685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12808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2037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823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324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79182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93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728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4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54407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slideLayout" Target="../slideLayouts/slideLayout76.xml"/><Relationship Id="rId39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71.xml"/><Relationship Id="rId34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32" Type="http://schemas.openxmlformats.org/officeDocument/2006/relationships/slideLayout" Target="../slideLayouts/slideLayout82.xml"/><Relationship Id="rId37" Type="http://schemas.openxmlformats.org/officeDocument/2006/relationships/slideLayout" Target="../slideLayouts/slideLayout87.xml"/><Relationship Id="rId40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95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28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86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81.xml"/><Relationship Id="rId4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7.xml"/><Relationship Id="rId30" Type="http://schemas.openxmlformats.org/officeDocument/2006/relationships/slideLayout" Target="../slideLayouts/slideLayout80.xml"/><Relationship Id="rId35" Type="http://schemas.openxmlformats.org/officeDocument/2006/relationships/slideLayout" Target="../slideLayouts/slideLayout85.xml"/><Relationship Id="rId43" Type="http://schemas.openxmlformats.org/officeDocument/2006/relationships/slideLayout" Target="../slideLayouts/slideLayout93.xml"/><Relationship Id="rId48" Type="http://schemas.openxmlformats.org/officeDocument/2006/relationships/slideLayout" Target="../slideLayouts/slideLayout98.xml"/><Relationship Id="rId8" Type="http://schemas.openxmlformats.org/officeDocument/2006/relationships/slideLayout" Target="../slideLayouts/slideLayout5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33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96.xml"/><Relationship Id="rId20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603" r:id="rId49"/>
    <p:sldLayoutId id="2147485653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4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5" r:id="rId1"/>
    <p:sldLayoutId id="2147485606" r:id="rId2"/>
    <p:sldLayoutId id="2147485607" r:id="rId3"/>
    <p:sldLayoutId id="2147485608" r:id="rId4"/>
    <p:sldLayoutId id="2147485609" r:id="rId5"/>
    <p:sldLayoutId id="2147485610" r:id="rId6"/>
    <p:sldLayoutId id="2147485611" r:id="rId7"/>
    <p:sldLayoutId id="2147485612" r:id="rId8"/>
    <p:sldLayoutId id="2147485613" r:id="rId9"/>
    <p:sldLayoutId id="2147485614" r:id="rId10"/>
    <p:sldLayoutId id="2147485615" r:id="rId11"/>
    <p:sldLayoutId id="2147485616" r:id="rId12"/>
    <p:sldLayoutId id="2147485617" r:id="rId13"/>
    <p:sldLayoutId id="2147485618" r:id="rId14"/>
    <p:sldLayoutId id="2147485619" r:id="rId15"/>
    <p:sldLayoutId id="2147485620" r:id="rId16"/>
    <p:sldLayoutId id="2147485621" r:id="rId17"/>
    <p:sldLayoutId id="2147485622" r:id="rId18"/>
    <p:sldLayoutId id="2147485623" r:id="rId19"/>
    <p:sldLayoutId id="2147485624" r:id="rId20"/>
    <p:sldLayoutId id="2147485625" r:id="rId21"/>
    <p:sldLayoutId id="2147485626" r:id="rId22"/>
    <p:sldLayoutId id="2147485627" r:id="rId23"/>
    <p:sldLayoutId id="2147485628" r:id="rId24"/>
    <p:sldLayoutId id="2147485629" r:id="rId25"/>
    <p:sldLayoutId id="2147485630" r:id="rId26"/>
    <p:sldLayoutId id="2147485631" r:id="rId27"/>
    <p:sldLayoutId id="2147485632" r:id="rId28"/>
    <p:sldLayoutId id="2147485633" r:id="rId29"/>
    <p:sldLayoutId id="2147485634" r:id="rId30"/>
    <p:sldLayoutId id="2147485635" r:id="rId31"/>
    <p:sldLayoutId id="2147485636" r:id="rId32"/>
    <p:sldLayoutId id="2147485637" r:id="rId33"/>
    <p:sldLayoutId id="2147485638" r:id="rId34"/>
    <p:sldLayoutId id="2147485639" r:id="rId35"/>
    <p:sldLayoutId id="2147485640" r:id="rId36"/>
    <p:sldLayoutId id="2147485641" r:id="rId37"/>
    <p:sldLayoutId id="2147485642" r:id="rId38"/>
    <p:sldLayoutId id="2147485643" r:id="rId39"/>
    <p:sldLayoutId id="2147485644" r:id="rId40"/>
    <p:sldLayoutId id="2147485645" r:id="rId41"/>
    <p:sldLayoutId id="2147485646" r:id="rId42"/>
    <p:sldLayoutId id="2147485647" r:id="rId43"/>
    <p:sldLayoutId id="2147485648" r:id="rId44"/>
    <p:sldLayoutId id="2147485649" r:id="rId45"/>
    <p:sldLayoutId id="2147485650" r:id="rId46"/>
    <p:sldLayoutId id="2147485651" r:id="rId47"/>
    <p:sldLayoutId id="2147485652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ecuring-acl-slid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ka.ms/ragchat/ac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gement.core.windows.ne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Relationship Id="rId5" Type="http://schemas.openxmlformats.org/officeDocument/2006/relationships/hyperlink" Target="https://jwt.ms" TargetMode="External"/><Relationship Id="rId4" Type="http://schemas.openxmlformats.org/officeDocument/2006/relationships/hyperlink" Target="https://sts.windows.net/f6a799a2-eb93-4e7f-9515-19e4a2e7af04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/upload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svg"/><Relationship Id="rId3" Type="http://schemas.openxmlformats.org/officeDocument/2006/relationships/hyperlink" Target="https://aka.ms/ragchat/upload" TargetMode="External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svg"/><Relationship Id="rId11" Type="http://schemas.openxmlformats.org/officeDocument/2006/relationships/image" Target="../media/image66.svg"/><Relationship Id="rId5" Type="http://schemas.openxmlformats.org/officeDocument/2006/relationships/image" Target="../media/image62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/uploa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aka.ms/dev/ms-entra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ka.ms/rag-access-control" TargetMode="External"/><Relationship Id="rId5" Type="http://schemas.openxmlformats.org/officeDocument/2006/relationships/hyperlink" Target="https://aka.ms/azai/auth-builtin" TargetMode="External"/><Relationship Id="rId4" Type="http://schemas.openxmlformats.org/officeDocument/2006/relationships/hyperlink" Target="https://aka.ms/ragchat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1.svg"/><Relationship Id="rId4" Type="http://schemas.openxmlformats.org/officeDocument/2006/relationships/image" Target="../media/image35.sv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ka.ms/ragchat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7.sv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sv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/ac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16FD4B1A-65F2-C262-C7F2-BAD8F52B9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687117"/>
            <a:ext cx="6575136" cy="1846659"/>
          </a:xfrm>
        </p:spPr>
        <p:txBody>
          <a:bodyPr/>
          <a:lstStyle/>
          <a:p>
            <a:r>
              <a:rPr lang="en-US"/>
              <a:t>Securing AI Apps on Azure:</a:t>
            </a:r>
            <a:br>
              <a:rPr lang="en-US"/>
            </a:br>
            <a:r>
              <a:rPr lang="en-US"/>
              <a:t>Data Access Control for AI RAG Apps on Azure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DF05D11-AEC5-23C0-C796-21C4B65D31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2454" y="4010107"/>
            <a:ext cx="5577840" cy="553998"/>
          </a:xfrm>
        </p:spPr>
        <p:txBody>
          <a:bodyPr/>
          <a:lstStyle/>
          <a:p>
            <a:r>
              <a:rPr lang="en-US" b="1"/>
              <a:t>Matthew </a:t>
            </a:r>
            <a:r>
              <a:rPr lang="en-US" b="1" err="1"/>
              <a:t>Gotteiner</a:t>
            </a:r>
          </a:p>
          <a:p>
            <a:r>
              <a:rPr lang="en-US"/>
              <a:t>Azure AI Search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A2FCF0-1B93-3140-4242-1351D9F507CA}"/>
              </a:ext>
            </a:extLst>
          </p:cNvPr>
          <p:cNvSpPr txBox="1"/>
          <p:nvPr/>
        </p:nvSpPr>
        <p:spPr>
          <a:xfrm>
            <a:off x="464634" y="1104914"/>
            <a:ext cx="681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3"/>
              </a:rPr>
              <a:t>aka.ms/securing-acl-slides</a:t>
            </a:r>
            <a:endParaRPr lang="en-US" sz="2400"/>
          </a:p>
        </p:txBody>
      </p:sp>
      <p:pic>
        <p:nvPicPr>
          <p:cNvPr id="15" name="Picture 2" descr="Profile photo of Matthew Gotteiner">
            <a:extLst>
              <a:ext uri="{FF2B5EF4-FFF2-40B4-BE49-F238E27FC236}">
                <a16:creationId xmlns:a16="http://schemas.microsoft.com/office/drawing/2014/main" id="{C6354C26-4879-9E8F-F2F7-B0F7625C5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11" y="4010107"/>
            <a:ext cx="713188" cy="7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CA0CA72-27FE-1518-5D9E-45F9EFF21047}"/>
              </a:ext>
            </a:extLst>
          </p:cNvPr>
          <p:cNvSpPr txBox="1">
            <a:spLocks/>
          </p:cNvSpPr>
          <p:nvPr/>
        </p:nvSpPr>
        <p:spPr bwMode="white">
          <a:xfrm>
            <a:off x="1551864" y="4975781"/>
            <a:ext cx="4639807" cy="110799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Pamela Fox</a:t>
            </a:r>
          </a:p>
          <a:p>
            <a:r>
              <a:rPr lang="en-US"/>
              <a:t>Python Cloud Advocacy</a:t>
            </a:r>
          </a:p>
          <a:p>
            <a:r>
              <a:rPr lang="en-US"/>
              <a:t>github.com/pamelafox</a:t>
            </a:r>
          </a:p>
          <a:p>
            <a:endParaRPr lang="en-US"/>
          </a:p>
        </p:txBody>
      </p:sp>
      <p:pic>
        <p:nvPicPr>
          <p:cNvPr id="17" name="Picture 4" descr="Pamela Fox Cloud Advocate">
            <a:extLst>
              <a:ext uri="{FF2B5EF4-FFF2-40B4-BE49-F238E27FC236}">
                <a16:creationId xmlns:a16="http://schemas.microsoft.com/office/drawing/2014/main" id="{51C4BAC1-9FF2-473E-AD6F-2C0EB92C0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72" y="5040436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175992" cy="553998"/>
          </a:xfrm>
        </p:spPr>
        <p:txBody>
          <a:bodyPr/>
          <a:lstStyle/>
          <a:p>
            <a:r>
              <a:rPr lang="en-US">
                <a:cs typeface="Segoe UI"/>
              </a:rPr>
              <a:t>RAG with Data ACL: Architecture</a:t>
            </a:r>
            <a:endParaRPr lang="en-US"/>
          </a:p>
        </p:txBody>
      </p:sp>
      <p:pic>
        <p:nvPicPr>
          <p:cNvPr id="2" name="Picture 1" descr="RAG Architecture">
            <a:extLst>
              <a:ext uri="{FF2B5EF4-FFF2-40B4-BE49-F238E27FC236}">
                <a16:creationId xmlns:a16="http://schemas.microsoft.com/office/drawing/2014/main" id="{7F230CAC-0F62-7D4B-9225-11ED8B80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1" y="1412657"/>
            <a:ext cx="9715794" cy="4590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1B77DD-9AA9-3F77-880F-A168A1F2BA33}"/>
              </a:ext>
            </a:extLst>
          </p:cNvPr>
          <p:cNvSpPr txBox="1"/>
          <p:nvPr/>
        </p:nvSpPr>
        <p:spPr>
          <a:xfrm>
            <a:off x="5422232" y="2815390"/>
            <a:ext cx="121919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00" err="1">
                <a:solidFill>
                  <a:srgbClr val="C03BC4"/>
                </a:solidFill>
              </a:rPr>
              <a:t> User filter 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A46ABF-5FED-E3AE-A5F6-6FF424B4A978}"/>
              </a:ext>
            </a:extLst>
          </p:cNvPr>
          <p:cNvSpPr txBox="1"/>
          <p:nvPr/>
        </p:nvSpPr>
        <p:spPr>
          <a:xfrm>
            <a:off x="9352547" y="503366"/>
            <a:ext cx="324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>
                <a:ln w="3175">
                  <a:noFill/>
                </a:ln>
                <a:solidFill>
                  <a:srgbClr val="FF5B38"/>
                </a:solidFill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aka.ms/ragchat/acl</a:t>
            </a:r>
            <a:endParaRPr lang="en-US" sz="2400">
              <a:ln w="3175">
                <a:noFill/>
              </a:ln>
              <a:solidFill>
                <a:srgbClr val="FF5B38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7775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696B6-CB1D-B91B-FE62-D444BEB5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How do clients access resources?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F5357-19D3-89A5-CB57-59B0221EFC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8144164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ln w="3175">
                  <a:noFill/>
                </a:ln>
                <a:gradFill>
                  <a:gsLst>
                    <a:gs pos="0">
                      <a:srgbClr val="FF5C39"/>
                    </a:gs>
                    <a:gs pos="8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Two types of access: Delegated and App-only</a:t>
            </a:r>
          </a:p>
        </p:txBody>
      </p:sp>
      <p:pic>
        <p:nvPicPr>
          <p:cNvPr id="4" name="Picture 3" descr="Diagram shows illustration of delegated access scenario.">
            <a:extLst>
              <a:ext uri="{FF2B5EF4-FFF2-40B4-BE49-F238E27FC236}">
                <a16:creationId xmlns:a16="http://schemas.microsoft.com/office/drawing/2014/main" id="{A27728C4-8BCB-0105-E654-35D58AEA1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51" y="2246219"/>
            <a:ext cx="4139386" cy="3794314"/>
          </a:xfrm>
          <a:prstGeom prst="rect">
            <a:avLst/>
          </a:prstGeom>
        </p:spPr>
      </p:pic>
      <p:pic>
        <p:nvPicPr>
          <p:cNvPr id="5" name="Picture 4" descr="Diagram shows illustration of application permissions vs delegated permissions.">
            <a:extLst>
              <a:ext uri="{FF2B5EF4-FFF2-40B4-BE49-F238E27FC236}">
                <a16:creationId xmlns:a16="http://schemas.microsoft.com/office/drawing/2014/main" id="{CF329E99-5C9F-1B3B-ABD5-024A9C834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619" y="2246220"/>
            <a:ext cx="4239490" cy="3794312"/>
          </a:xfrm>
          <a:prstGeom prst="rect">
            <a:avLst/>
          </a:prstGeom>
        </p:spPr>
      </p:pic>
      <p:sp>
        <p:nvSpPr>
          <p:cNvPr id="6" name="Rounded Rectangle 64">
            <a:extLst>
              <a:ext uri="{FF2B5EF4-FFF2-40B4-BE49-F238E27FC236}">
                <a16:creationId xmlns:a16="http://schemas.microsoft.com/office/drawing/2014/main" id="{0FC7DFB3-8CB0-2B38-E8BB-2885CBCD2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2168" y="2017713"/>
            <a:ext cx="11027664" cy="4251325"/>
          </a:xfrm>
          <a:prstGeom prst="roundRect">
            <a:avLst>
              <a:gd name="adj" fmla="val 3991"/>
            </a:avLst>
          </a:prstGeom>
          <a:noFill/>
          <a:ln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59914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51AFE1E-656E-A457-7861-A0BC9A36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authentication in SPA apps</a:t>
            </a:r>
          </a:p>
        </p:txBody>
      </p:sp>
      <p:pic>
        <p:nvPicPr>
          <p:cNvPr id="11" name="Picture 10" descr="thumbnail image 11 of blog post titled &#10; &#10; &#10;  &#10; &#10; &#10; &#10;    &#10;  &#10;   &#10;    &#10;      &#10;       Access Control in Generative AI applications with Azure AI Search&#10;       &#10;      &#10;     &#10;   &#10;  &#10; &#10;   &#10; &#10; &#10; &#10; &#10; &#10;">
            <a:extLst>
              <a:ext uri="{FF2B5EF4-FFF2-40B4-BE49-F238E27FC236}">
                <a16:creationId xmlns:a16="http://schemas.microsoft.com/office/drawing/2014/main" id="{0EE61BD6-DA35-D9FA-1DA8-7C6B358C2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356" y="1132839"/>
            <a:ext cx="6670991" cy="544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84342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F1A18-DCC5-3E49-B09E-446F3A558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893297" cy="553998"/>
          </a:xfrm>
        </p:spPr>
        <p:txBody>
          <a:bodyPr/>
          <a:lstStyle/>
          <a:p>
            <a:r>
              <a:rPr lang="en-US">
                <a:cs typeface="Segoe UI"/>
              </a:rPr>
              <a:t>Understanding token claims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356C9A3-B156-574B-B2DF-9FCF81A25E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1" y="3034019"/>
            <a:ext cx="11010615" cy="349634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>
                <a:solidFill>
                  <a:srgbClr val="3B3B3B"/>
                </a:solidFill>
                <a:latin typeface="Consolas"/>
              </a:rPr>
              <a:t>{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0451A5"/>
                </a:solidFill>
                <a:latin typeface="Consolas"/>
              </a:rPr>
              <a:t>aud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A31515"/>
                </a:solidFill>
                <a:latin typeface="Consolas"/>
                <a:hlinkClick r:id="rId3"/>
              </a:rPr>
              <a:t>https://management.core.windows.net/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// Token Audience (Resource Server)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0451A5"/>
                </a:solidFill>
                <a:latin typeface="Consolas"/>
              </a:rPr>
              <a:t>iss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A31515"/>
                </a:solidFill>
                <a:latin typeface="Consolas"/>
                <a:hlinkClick r:id="rId4"/>
              </a:rPr>
              <a:t>https://sts.windows.net/f6a799a2-eb93-4e7f-9515-19e4a2e7af04/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// Token Issuer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0451A5"/>
                </a:solidFill>
                <a:latin typeface="Consolas"/>
              </a:rPr>
              <a:t>iat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098658"/>
                </a:solidFill>
                <a:latin typeface="Consolas"/>
              </a:rPr>
              <a:t>1714775919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// Issued at time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0451A5"/>
                </a:solidFill>
                <a:latin typeface="Consolas"/>
              </a:rPr>
              <a:t>nbf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098658"/>
                </a:solidFill>
                <a:latin typeface="Consolas"/>
              </a:rPr>
              <a:t>1714775919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// Do not process token before this time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"exp"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098658"/>
                </a:solidFill>
                <a:latin typeface="Consolas"/>
              </a:rPr>
              <a:t>1714780517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// Expiry time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"name"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"Matt G"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// Display name of the user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0451A5"/>
                </a:solidFill>
                <a:latin typeface="Consolas"/>
              </a:rPr>
              <a:t>oid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"8d5a813e-af85-47f1-b076-0b88e9cf8443"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// Object identifier of the user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"groups"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[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"b415f9c9-4f20-45b4-87a1-0ac9a142f0c5"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], 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// Identifiers of user groups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0451A5"/>
                </a:solidFill>
                <a:latin typeface="Consolas"/>
              </a:rPr>
              <a:t>scp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user_impersonation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// OAuth 2.0 scopes that have been consented to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} </a:t>
            </a:r>
            <a:endParaRPr lang="en-US" sz="1600"/>
          </a:p>
          <a:p>
            <a:endParaRPr lang="en-US" sz="1600">
              <a:solidFill>
                <a:srgbClr val="CCCCCC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55DD4B5-449C-70D3-7A3D-8718BD37C1B5}"/>
              </a:ext>
            </a:extLst>
          </p:cNvPr>
          <p:cNvSpPr txBox="1">
            <a:spLocks/>
          </p:cNvSpPr>
          <p:nvPr/>
        </p:nvSpPr>
        <p:spPr>
          <a:xfrm>
            <a:off x="584199" y="1227138"/>
            <a:ext cx="11314113" cy="12618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cs typeface="Segoe UI" panose="020B0502040204020203" pitchFamily="34" charset="0"/>
              </a:defRPr>
            </a:lvl1pPr>
            <a:lvl2pPr marL="228531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85594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914126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Access tokens use the JSON Web Tokens (JWT) format.</a:t>
            </a:r>
          </a:p>
          <a:p>
            <a:r>
              <a:rPr lang="en-US">
                <a:cs typeface="Segoe UI"/>
              </a:rPr>
              <a:t>Claims, or key-value pairs, establish facts about the subject the token was issued for.</a:t>
            </a:r>
          </a:p>
          <a:p>
            <a:r>
              <a:rPr lang="en-US"/>
              <a:t>Try decoding a token yourself at </a:t>
            </a:r>
            <a:r>
              <a:rPr lang="en-US">
                <a:ln w="3175">
                  <a:noFill/>
                </a:ln>
                <a:gradFill>
                  <a:gsLst>
                    <a:gs pos="0">
                      <a:srgbClr val="FF5C39"/>
                    </a:gs>
                    <a:gs pos="8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https://jwt.ms</a:t>
            </a:r>
            <a:r>
              <a:rPr lang="en-US">
                <a:ln w="3175">
                  <a:noFill/>
                </a:ln>
                <a:gradFill>
                  <a:gsLst>
                    <a:gs pos="0">
                      <a:srgbClr val="FF5C39"/>
                    </a:gs>
                    <a:gs pos="8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.</a:t>
            </a:r>
            <a:endParaRPr lang="en-US" sz="1800">
              <a:ln w="3175">
                <a:noFill/>
              </a:ln>
              <a:gradFill>
                <a:gsLst>
                  <a:gs pos="0">
                    <a:srgbClr val="FF5C39"/>
                  </a:gs>
                  <a:gs pos="80000">
                    <a:srgbClr val="C03BC4"/>
                  </a:gs>
                </a:gsLst>
                <a:path path="circle">
                  <a:fillToRect l="100000" t="100000"/>
                </a:path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922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21C31-EF75-8B1E-7EAC-05D59189D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Representing access control in AI Search indexes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DA3E1-9EAE-13F1-4189-F653C64877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30681"/>
            <a:ext cx="11018520" cy="1184940"/>
          </a:xfr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Search supports string collection fields.</a:t>
            </a:r>
          </a:p>
          <a:p>
            <a:r>
              <a:rPr lang="en-US"/>
              <a:t>Directly map object and group identifiers </a:t>
            </a:r>
            <a:br>
              <a:rPr lang="en-US"/>
            </a:br>
            <a:r>
              <a:rPr lang="en-US"/>
              <a:t>from token claims to documents in the index.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449AE-AEFF-6A6D-7606-CFB9991347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389" y="3014969"/>
            <a:ext cx="11018520" cy="260994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>
                <a:solidFill>
                  <a:srgbClr val="3B3B3B"/>
                </a:solidFill>
                <a:latin typeface="Consolas"/>
              </a:rPr>
              <a:t>{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"name"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"index-with-access-control"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"fields"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[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  {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"name"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"key"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"type"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Edm.String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"key"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},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  {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"name"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oids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"type"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"Collection(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Edm.String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)"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"filterable"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},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  {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"name"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"groups"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"type"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"Collection(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Edm.String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)"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"filterable"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0000FF"/>
                </a:solidFill>
                <a:latin typeface="Consolas"/>
              </a:rPr>
              <a:t>true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}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]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} </a:t>
            </a:r>
            <a:endParaRPr lang="en-US" sz="1600"/>
          </a:p>
          <a:p>
            <a:endParaRPr lang="en-US" sz="160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80551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3734-133A-B159-4E31-2ED94371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Access control using filtering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C5B44-96BE-C010-67FC-59A7D26087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30681"/>
            <a:ext cx="11018520" cy="815608"/>
          </a:xfr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AI Search supports filtering documents in addition to normal searches.</a:t>
            </a:r>
          </a:p>
          <a:p>
            <a:r>
              <a:rPr lang="en-US"/>
              <a:t>Efficiently search thousands of unique identifiers using "</a:t>
            </a:r>
            <a:r>
              <a:rPr lang="en-US" err="1"/>
              <a:t>search</a:t>
            </a:r>
            <a:r>
              <a:rPr lang="en-US"/>
              <a:t>.in".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C6DCC-CB3A-98D0-BA65-D940ABBD59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389" y="3042183"/>
            <a:ext cx="11018520" cy="1920526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>
                <a:solidFill>
                  <a:srgbClr val="3B3B3B"/>
                </a:solidFill>
                <a:latin typeface="Consolas"/>
              </a:rPr>
              <a:t>{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"search"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"document text"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"filter"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oids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/any(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oid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: 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search.in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(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oid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, '3fd9a875-2e3d-4b97-8301-eb7b7e6a109e, a11be098-87b6-4c68-af19-79e44d927c4d, ...')) or groups/any(group: 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search.in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(group, 'e432e4cd-8e1c-4a5e-9c0a-6e1fa3a6bb8d, 6f091fd9-5871-4d1b-8fd5-3dbef48b52a9, ...')"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>
              <a:latin typeface="Consolas"/>
            </a:endParaRPr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} </a:t>
            </a:r>
            <a:endParaRPr lang="en-US" sz="1600"/>
          </a:p>
          <a:p>
            <a:endParaRPr lang="en-US" sz="1600">
              <a:solidFill>
                <a:srgbClr val="CCCC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89802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485EE-0D63-E210-8D94-0B9D33CD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Updating access control associated with a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29E21-4B8C-7047-3975-0C616A3F51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30681"/>
            <a:ext cx="11018520" cy="815608"/>
          </a:xfr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AI Search supports incremental updates to individual records</a:t>
            </a:r>
          </a:p>
          <a:p>
            <a:r>
              <a:rPr lang="en-US"/>
              <a:t>Include document key, "merge" action, and fields to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B53FA-41DE-0AE4-18FB-786DE2071B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390" y="3008844"/>
            <a:ext cx="11022998" cy="2905411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>
                <a:solidFill>
                  <a:srgbClr val="3B3B3B"/>
                </a:solidFill>
                <a:latin typeface="Consolas"/>
              </a:rPr>
              <a:t>{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"value"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[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  {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  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"@</a:t>
            </a:r>
            <a:r>
              <a:rPr lang="en-US" sz="1600" err="1">
                <a:solidFill>
                  <a:srgbClr val="0451A5"/>
                </a:solidFill>
                <a:latin typeface="Consolas"/>
              </a:rPr>
              <a:t>search.action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"merge"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  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"key"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"my-document-key"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  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0451A5"/>
                </a:solidFill>
                <a:latin typeface="Consolas"/>
              </a:rPr>
              <a:t>oids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[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"c0f84485-7814-49b2-9128-9b3a5369c423"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"7dc3d6e8-8d6b-4ae4-b288-8d50d605df55"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],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    </a:t>
            </a:r>
            <a:r>
              <a:rPr lang="en-US" sz="1600">
                <a:solidFill>
                  <a:srgbClr val="0451A5"/>
                </a:solidFill>
                <a:latin typeface="Consolas"/>
              </a:rPr>
              <a:t>"groups"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: [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"f2b17199-8ec8-41b0-b0d7-1a6ad597f96e"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"e5e0b705-993b-4880-81c8-3b0a3f7345f7"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]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  }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  ]</a:t>
            </a:r>
            <a:r>
              <a:rPr lang="en-US" sz="1600">
                <a:solidFill>
                  <a:srgbClr val="CD3131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3B3B3B"/>
                </a:solidFill>
                <a:latin typeface="Consolas"/>
              </a:rPr>
              <a:t>}</a:t>
            </a:r>
            <a:endParaRPr lang="en-US" sz="1600">
              <a:solidFill>
                <a:srgbClr val="3B3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26278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175992" cy="553998"/>
          </a:xfrm>
        </p:spPr>
        <p:txBody>
          <a:bodyPr/>
          <a:lstStyle/>
          <a:p>
            <a:r>
              <a:rPr lang="en-US">
                <a:cs typeface="Segoe UI"/>
              </a:rPr>
              <a:t>Combining AI Search and Data Lake Gen2 Storage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A1FD2D-1A09-3EB2-9FE2-746C1D7989E6}"/>
              </a:ext>
            </a:extLst>
          </p:cNvPr>
          <p:cNvSpPr txBox="1"/>
          <p:nvPr/>
        </p:nvSpPr>
        <p:spPr>
          <a:xfrm>
            <a:off x="591242" y="1435100"/>
            <a:ext cx="11018146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cs typeface="Segoe UI" panose="020B0502040204020203" pitchFamily="34" charset="0"/>
              </a:defRPr>
            </a:lvl1pPr>
            <a:lvl2pPr marL="228531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/>
            </a:lvl3pPr>
            <a:lvl4pPr marL="685594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4pPr>
            <a:lvl5pPr marL="914126"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Data Lake Gen2 Storage allows associating </a:t>
            </a:r>
            <a:br>
              <a:rPr lang="en-US"/>
            </a:br>
            <a:r>
              <a:rPr lang="en-US"/>
              <a:t>access control information with files and folders</a:t>
            </a:r>
          </a:p>
        </p:txBody>
      </p:sp>
      <p:pic>
        <p:nvPicPr>
          <p:cNvPr id="3" name="Picture 2" descr="A group of numbers and letters&#10;&#10;Description automatically generated">
            <a:extLst>
              <a:ext uri="{FF2B5EF4-FFF2-40B4-BE49-F238E27FC236}">
                <a16:creationId xmlns:a16="http://schemas.microsoft.com/office/drawing/2014/main" id="{79AB517B-5352-560D-CB60-7E5C6A92B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8" y="2525974"/>
            <a:ext cx="9686955" cy="384908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2A9362F-9BC8-F462-6C16-4F354D7E9741}"/>
              </a:ext>
            </a:extLst>
          </p:cNvPr>
          <p:cNvSpPr/>
          <p:nvPr/>
        </p:nvSpPr>
        <p:spPr bwMode="auto">
          <a:xfrm>
            <a:off x="584200" y="2397210"/>
            <a:ext cx="9585411" cy="3965489"/>
          </a:xfrm>
          <a:prstGeom prst="roundRect">
            <a:avLst>
              <a:gd name="adj" fmla="val 3600"/>
            </a:avLst>
          </a:prstGeom>
          <a:ln w="12700">
            <a:solidFill>
              <a:srgbClr val="D9D9D6"/>
            </a:solidFill>
          </a:ln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A" sz="2353" b="1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70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3734-133A-B159-4E31-2ED943715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Fetching access control information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C5B44-96BE-C010-67FC-59A7D26087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30681"/>
            <a:ext cx="11018520" cy="815608"/>
          </a:xfr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Fetch access control list from files or directories</a:t>
            </a:r>
          </a:p>
          <a:p>
            <a:r>
              <a:rPr lang="en-US"/>
              <a:t>Need to parse string to find exact group and object ids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C6DCC-CB3A-98D0-BA65-D940ABBD59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390" y="2946934"/>
            <a:ext cx="11018520" cy="3447098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1600">
                <a:solidFill>
                  <a:srgbClr val="AF00DB"/>
                </a:solidFill>
                <a:latin typeface="Consolas"/>
              </a:rPr>
              <a:t>from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azure.storage.filedatalake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>
                <a:solidFill>
                  <a:srgbClr val="AF00DB"/>
                </a:solidFill>
                <a:latin typeface="Consolas"/>
              </a:rPr>
              <a:t>import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DataLakeServiceClient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 </a:t>
            </a:r>
            <a:endParaRPr lang="en-US" sz="1600"/>
          </a:p>
          <a:p>
            <a:r>
              <a:rPr lang="en-US" sz="1600">
                <a:solidFill>
                  <a:srgbClr val="AF00DB"/>
                </a:solidFill>
                <a:latin typeface="Consolas"/>
              </a:rPr>
              <a:t>from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azure.identity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>
                <a:solidFill>
                  <a:srgbClr val="AF00DB"/>
                </a:solidFill>
                <a:latin typeface="Consolas"/>
              </a:rPr>
              <a:t>import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DefaultAzureCredential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 </a:t>
            </a:r>
            <a:endParaRPr lang="en-US" sz="1600"/>
          </a:p>
          <a:p>
            <a:endParaRPr lang="en-US" sz="1600"/>
          </a:p>
          <a:p>
            <a:r>
              <a:rPr lang="en-US" sz="1600" err="1">
                <a:solidFill>
                  <a:srgbClr val="3B3B3B"/>
                </a:solidFill>
                <a:latin typeface="Consolas"/>
              </a:rPr>
              <a:t>service_client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>
                <a:latin typeface="Consolas"/>
              </a:rPr>
              <a:t>=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DataLakeServiceClient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(</a:t>
            </a:r>
            <a:r>
              <a:rPr lang="en-US" sz="1600" err="1">
                <a:solidFill>
                  <a:srgbClr val="001080"/>
                </a:solidFill>
                <a:latin typeface="Consolas"/>
              </a:rPr>
              <a:t>account_url</a:t>
            </a:r>
            <a:r>
              <a:rPr lang="en-US" sz="1600">
                <a:latin typeface="Consolas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"https://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account.dfs.core.windows.net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, </a:t>
            </a:r>
            <a:r>
              <a:rPr lang="en-US" sz="1600">
                <a:solidFill>
                  <a:srgbClr val="001080"/>
                </a:solidFill>
                <a:latin typeface="Consolas"/>
              </a:rPr>
              <a:t>credential</a:t>
            </a:r>
            <a:r>
              <a:rPr lang="en-US" sz="1600">
                <a:latin typeface="Consolas"/>
              </a:rPr>
              <a:t>=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DefaultAzureCredential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()) </a:t>
            </a:r>
            <a:endParaRPr lang="en-US" sz="1600"/>
          </a:p>
          <a:p>
            <a:r>
              <a:rPr lang="en-US" sz="1600" err="1">
                <a:solidFill>
                  <a:srgbClr val="3B3B3B"/>
                </a:solidFill>
                <a:latin typeface="Consolas"/>
              </a:rPr>
              <a:t>file_system_client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>
                <a:latin typeface="Consolas"/>
              </a:rPr>
              <a:t>=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service_client.get_file_system_client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"container"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) </a:t>
            </a:r>
            <a:endParaRPr lang="en-US" sz="1600"/>
          </a:p>
          <a:p>
            <a:r>
              <a:rPr lang="en-US" sz="1600" err="1">
                <a:solidFill>
                  <a:srgbClr val="3B3B3B"/>
                </a:solidFill>
                <a:latin typeface="Consolas"/>
              </a:rPr>
              <a:t>file_client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>
                <a:latin typeface="Consolas"/>
              </a:rPr>
              <a:t>=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file_system_client.get_file_client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"My Documents/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notes.txt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) </a:t>
            </a:r>
            <a:endParaRPr lang="en-US" sz="1600"/>
          </a:p>
          <a:p>
            <a:r>
              <a:rPr lang="en-US" sz="1600">
                <a:solidFill>
                  <a:srgbClr val="008000"/>
                </a:solidFill>
                <a:latin typeface="Consolas"/>
              </a:rPr>
              <a:t># Request ACLs as GUIDs by setting user principal name to false</a:t>
            </a:r>
            <a:endParaRPr lang="en-US" sz="1600"/>
          </a:p>
          <a:p>
            <a:r>
              <a:rPr lang="en-US" sz="1600" err="1">
                <a:solidFill>
                  <a:srgbClr val="3B3B3B"/>
                </a:solidFill>
                <a:latin typeface="Consolas"/>
              </a:rPr>
              <a:t>access_control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>
                <a:latin typeface="Consolas"/>
              </a:rPr>
              <a:t>=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file_client.get_access_control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(</a:t>
            </a:r>
            <a:r>
              <a:rPr lang="en-US" sz="1600" err="1">
                <a:solidFill>
                  <a:srgbClr val="001080"/>
                </a:solidFill>
                <a:latin typeface="Consolas"/>
              </a:rPr>
              <a:t>upn</a:t>
            </a:r>
            <a:r>
              <a:rPr lang="en-US" sz="1600">
                <a:latin typeface="Consolas"/>
              </a:rPr>
              <a:t>=</a:t>
            </a:r>
            <a:r>
              <a:rPr lang="en-US" sz="1600">
                <a:solidFill>
                  <a:srgbClr val="0000FF"/>
                </a:solidFill>
                <a:latin typeface="Consolas"/>
              </a:rPr>
              <a:t>False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) </a:t>
            </a:r>
            <a:endParaRPr lang="en-US" sz="1600"/>
          </a:p>
          <a:p>
            <a:r>
              <a:rPr lang="en-US" sz="1600" err="1">
                <a:solidFill>
                  <a:srgbClr val="3B3B3B"/>
                </a:solidFill>
                <a:latin typeface="Consolas"/>
              </a:rPr>
              <a:t>acl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>
                <a:latin typeface="Consolas"/>
              </a:rPr>
              <a:t>=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access_control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[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 err="1">
                <a:solidFill>
                  <a:srgbClr val="A31515"/>
                </a:solidFill>
                <a:latin typeface="Consolas"/>
              </a:rPr>
              <a:t>acl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] </a:t>
            </a:r>
            <a:endParaRPr lang="en-US" sz="1600"/>
          </a:p>
          <a:p>
            <a:r>
              <a:rPr lang="en-US" sz="1600">
                <a:solidFill>
                  <a:srgbClr val="008000"/>
                </a:solidFill>
                <a:latin typeface="Consolas"/>
              </a:rPr>
              <a:t># ACL Format: user::</a:t>
            </a:r>
            <a:r>
              <a:rPr lang="en-US" sz="1600" err="1">
                <a:solidFill>
                  <a:srgbClr val="008000"/>
                </a:solidFill>
                <a:latin typeface="Consolas"/>
              </a:rPr>
              <a:t>rwx,group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::r-</a:t>
            </a:r>
            <a:r>
              <a:rPr lang="en-US" sz="1600" err="1">
                <a:solidFill>
                  <a:srgbClr val="008000"/>
                </a:solidFill>
                <a:latin typeface="Consolas"/>
              </a:rPr>
              <a:t>x,other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::r--,</a:t>
            </a:r>
            <a:r>
              <a:rPr lang="en-US" sz="1600" err="1">
                <a:solidFill>
                  <a:srgbClr val="008000"/>
                </a:solidFill>
                <a:latin typeface="Consolas"/>
              </a:rPr>
              <a:t>user:xxxxxxxx-xxxx-xxxx-xxxx-xxxxxxxxxxxx:r</a:t>
            </a:r>
            <a:r>
              <a:rPr lang="en-US" sz="1600">
                <a:solidFill>
                  <a:srgbClr val="008000"/>
                </a:solidFill>
                <a:latin typeface="Consolas"/>
              </a:rPr>
              <a:t>-- </a:t>
            </a:r>
            <a:endParaRPr lang="en-US" sz="1600"/>
          </a:p>
          <a:p>
            <a:r>
              <a:rPr lang="en-US" sz="1600" err="1">
                <a:solidFill>
                  <a:srgbClr val="3B3B3B"/>
                </a:solidFill>
                <a:latin typeface="Consolas"/>
              </a:rPr>
              <a:t>acl_list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>
                <a:latin typeface="Consolas"/>
              </a:rPr>
              <a:t>=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 </a:t>
            </a:r>
            <a:r>
              <a:rPr lang="en-US" sz="1600" err="1">
                <a:solidFill>
                  <a:srgbClr val="3B3B3B"/>
                </a:solidFill>
                <a:latin typeface="Consolas"/>
              </a:rPr>
              <a:t>acl.split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(</a:t>
            </a:r>
            <a:r>
              <a:rPr lang="en-US" sz="1600">
                <a:solidFill>
                  <a:srgbClr val="A31515"/>
                </a:solidFill>
                <a:latin typeface="Consolas"/>
              </a:rPr>
              <a:t>","</a:t>
            </a:r>
            <a:r>
              <a:rPr lang="en-US" sz="1600">
                <a:solidFill>
                  <a:srgbClr val="3B3B3B"/>
                </a:solidFill>
                <a:latin typeface="Consolas"/>
              </a:rPr>
              <a:t>)</a:t>
            </a:r>
            <a:endParaRPr lang="en-US" sz="1600">
              <a:solidFill>
                <a:srgbClr val="3B3B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8466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E5240-A1B3-A998-CEE6-4E94B72A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Lifecycle of data with access control information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5C98C-08AE-E304-02B5-338CB3EA8F61}"/>
              </a:ext>
            </a:extLst>
          </p:cNvPr>
          <p:cNvSpPr txBox="1"/>
          <p:nvPr/>
        </p:nvSpPr>
        <p:spPr>
          <a:xfrm>
            <a:off x="587828" y="1450209"/>
            <a:ext cx="1102519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n w="3175">
                  <a:noFill/>
                </a:ln>
                <a:gradFill>
                  <a:gsLst>
                    <a:gs pos="0">
                      <a:srgbClr val="FF5C39"/>
                    </a:gs>
                    <a:gs pos="8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cs typeface="Segoe UI" panose="020B0502040204020203" pitchFamily="34" charset="0"/>
              </a:rPr>
              <a:t>Option 1: </a:t>
            </a:r>
            <a:r>
              <a:rPr lang="en-US" sz="2400">
                <a:cs typeface="Arial"/>
              </a:rPr>
              <a:t>Ingest the documents </a:t>
            </a:r>
            <a:br>
              <a:rPr lang="en-US" sz="2400">
                <a:cs typeface="Arial"/>
              </a:rPr>
            </a:br>
            <a:r>
              <a:rPr lang="en-US" sz="2400">
                <a:cs typeface="Arial"/>
              </a:rPr>
              <a:t>from a data source with access control information</a:t>
            </a:r>
            <a:endParaRPr lang="en-US" sz="2400">
              <a:cs typeface="Segoe UI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61BC24A-14DF-738E-8738-8BDDAFC2B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37" y="2591053"/>
            <a:ext cx="10428112" cy="357780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6E6DFE-CEC0-3E1D-B036-2A6C5C180D78}"/>
              </a:ext>
            </a:extLst>
          </p:cNvPr>
          <p:cNvSpPr/>
          <p:nvPr/>
        </p:nvSpPr>
        <p:spPr bwMode="auto">
          <a:xfrm>
            <a:off x="584200" y="2397210"/>
            <a:ext cx="11025191" cy="3965489"/>
          </a:xfrm>
          <a:prstGeom prst="roundRect">
            <a:avLst>
              <a:gd name="adj" fmla="val 3600"/>
            </a:avLst>
          </a:prstGeom>
          <a:ln w="12700">
            <a:solidFill>
              <a:srgbClr val="D9D9D6"/>
            </a:solidFill>
          </a:ln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A" sz="2353" b="1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895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43" y="3257499"/>
            <a:ext cx="7857448" cy="553998"/>
          </a:xfrm>
        </p:spPr>
        <p:txBody>
          <a:bodyPr/>
          <a:lstStyle/>
          <a:p>
            <a:r>
              <a:rPr lang="en-US" u="sng">
                <a:cs typeface="Segoe UI"/>
              </a:rPr>
              <a:t>R</a:t>
            </a:r>
            <a:r>
              <a:rPr lang="en-US">
                <a:cs typeface="Segoe UI"/>
              </a:rPr>
              <a:t>etrieval </a:t>
            </a:r>
            <a:r>
              <a:rPr lang="en-US" u="sng">
                <a:cs typeface="Segoe UI"/>
              </a:rPr>
              <a:t>A</a:t>
            </a:r>
            <a:r>
              <a:rPr lang="en-US">
                <a:cs typeface="Segoe UI"/>
              </a:rPr>
              <a:t>ugmented </a:t>
            </a:r>
            <a:r>
              <a:rPr lang="en-US" u="sng">
                <a:cs typeface="Segoe UI"/>
              </a:rPr>
              <a:t>G</a:t>
            </a:r>
            <a:r>
              <a:rPr lang="en-US">
                <a:cs typeface="Segoe UI"/>
              </a:rPr>
              <a:t>eneration</a:t>
            </a:r>
          </a:p>
        </p:txBody>
      </p:sp>
    </p:spTree>
    <p:extLst>
      <p:ext uri="{BB962C8B-B14F-4D97-AF65-F5344CB8AC3E}">
        <p14:creationId xmlns:p14="http://schemas.microsoft.com/office/powerpoint/2010/main" val="43866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5705F-D1F2-9B2F-798C-5B1C3A263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Lifecycle of data with access control information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41C393-B472-8D04-0B69-29C1C96E3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21125" cy="738664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>
                <a:ln w="3175">
                  <a:noFill/>
                </a:ln>
                <a:gradFill>
                  <a:gsLst>
                    <a:gs pos="0">
                      <a:srgbClr val="FF5C39"/>
                    </a:gs>
                    <a:gs pos="8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rPr>
              <a:t>Option 2: </a:t>
            </a:r>
            <a:r>
              <a:rPr lang="en-US" sz="2400">
                <a:cs typeface="Segoe UI"/>
              </a:rPr>
              <a:t>Ingest the documents from a data source </a:t>
            </a:r>
            <a:br>
              <a:rPr lang="en-US" sz="2400">
                <a:cs typeface="Segoe UI"/>
              </a:rPr>
            </a:br>
            <a:r>
              <a:rPr lang="en-US" sz="2400">
                <a:cs typeface="Segoe UI"/>
              </a:rPr>
              <a:t>without access control and join them with access control information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01B0FB3-481E-BE41-212E-09EEAAC35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4" y="2538478"/>
            <a:ext cx="6172667" cy="368295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4CAC429-3CB1-F7A5-442A-64AD59B30B62}"/>
              </a:ext>
            </a:extLst>
          </p:cNvPr>
          <p:cNvSpPr/>
          <p:nvPr/>
        </p:nvSpPr>
        <p:spPr bwMode="auto">
          <a:xfrm>
            <a:off x="584201" y="2397210"/>
            <a:ext cx="6570362" cy="3965489"/>
          </a:xfrm>
          <a:prstGeom prst="roundRect">
            <a:avLst>
              <a:gd name="adj" fmla="val 3600"/>
            </a:avLst>
          </a:prstGeom>
          <a:ln w="12700">
            <a:solidFill>
              <a:srgbClr val="D9D9D6"/>
            </a:solidFill>
          </a:ln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A" sz="2353" b="1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438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A14B-0055-98DA-A26A-EB81D556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Why not just use an index per user?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77A92-62F1-DD10-FF8A-F8E66D826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18186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68288" indent="-268288">
              <a:buFont typeface="Arial" panose="05000000000000000000" pitchFamily="2" charset="2"/>
              <a:buChar char="•"/>
            </a:pPr>
            <a:r>
              <a:rPr lang="en-US" sz="2400">
                <a:cs typeface="Segoe UI"/>
              </a:rPr>
              <a:t>AI Search limitations mean you </a:t>
            </a:r>
            <a:br>
              <a:rPr lang="en-US" sz="2400">
                <a:cs typeface="Segoe UI"/>
              </a:rPr>
            </a:br>
            <a:r>
              <a:rPr lang="en-US" sz="2400">
                <a:cs typeface="Segoe UI"/>
              </a:rPr>
              <a:t>have a finite number of indexes per search service</a:t>
            </a:r>
            <a:endParaRPr lang="en-US" sz="2400"/>
          </a:p>
          <a:p>
            <a:pPr marL="268288" indent="-268288">
              <a:buFont typeface="Arial" panose="05000000000000000000" pitchFamily="2" charset="2"/>
              <a:buChar char="•"/>
            </a:pPr>
            <a:r>
              <a:rPr lang="en-US" sz="2400">
                <a:cs typeface="Segoe UI"/>
              </a:rPr>
              <a:t>S3 HD index max size is 100GB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11A1891-FABC-976A-AEC8-923457E1F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801932"/>
              </p:ext>
            </p:extLst>
          </p:nvPr>
        </p:nvGraphicFramePr>
        <p:xfrm>
          <a:off x="773656" y="3072854"/>
          <a:ext cx="10643989" cy="31331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2666">
                  <a:extLst>
                    <a:ext uri="{9D8B030D-6E8A-4147-A177-3AD203B41FA5}">
                      <a16:colId xmlns:a16="http://schemas.microsoft.com/office/drawing/2014/main" val="2419864845"/>
                    </a:ext>
                  </a:extLst>
                </a:gridCol>
                <a:gridCol w="1182666">
                  <a:extLst>
                    <a:ext uri="{9D8B030D-6E8A-4147-A177-3AD203B41FA5}">
                      <a16:colId xmlns:a16="http://schemas.microsoft.com/office/drawing/2014/main" val="783469547"/>
                    </a:ext>
                  </a:extLst>
                </a:gridCol>
                <a:gridCol w="980050">
                  <a:extLst>
                    <a:ext uri="{9D8B030D-6E8A-4147-A177-3AD203B41FA5}">
                      <a16:colId xmlns:a16="http://schemas.microsoft.com/office/drawing/2014/main" val="3886272759"/>
                    </a:ext>
                  </a:extLst>
                </a:gridCol>
                <a:gridCol w="1198789">
                  <a:extLst>
                    <a:ext uri="{9D8B030D-6E8A-4147-A177-3AD203B41FA5}">
                      <a16:colId xmlns:a16="http://schemas.microsoft.com/office/drawing/2014/main" val="1751253872"/>
                    </a:ext>
                  </a:extLst>
                </a:gridCol>
                <a:gridCol w="1119922">
                  <a:extLst>
                    <a:ext uri="{9D8B030D-6E8A-4147-A177-3AD203B41FA5}">
                      <a16:colId xmlns:a16="http://schemas.microsoft.com/office/drawing/2014/main" val="2679510844"/>
                    </a:ext>
                  </a:extLst>
                </a:gridCol>
                <a:gridCol w="899091">
                  <a:extLst>
                    <a:ext uri="{9D8B030D-6E8A-4147-A177-3AD203B41FA5}">
                      <a16:colId xmlns:a16="http://schemas.microsoft.com/office/drawing/2014/main" val="3434541044"/>
                    </a:ext>
                  </a:extLst>
                </a:gridCol>
                <a:gridCol w="1715473">
                  <a:extLst>
                    <a:ext uri="{9D8B030D-6E8A-4147-A177-3AD203B41FA5}">
                      <a16:colId xmlns:a16="http://schemas.microsoft.com/office/drawing/2014/main" val="2912055905"/>
                    </a:ext>
                  </a:extLst>
                </a:gridCol>
                <a:gridCol w="1182666">
                  <a:extLst>
                    <a:ext uri="{9D8B030D-6E8A-4147-A177-3AD203B41FA5}">
                      <a16:colId xmlns:a16="http://schemas.microsoft.com/office/drawing/2014/main" val="124110075"/>
                    </a:ext>
                  </a:extLst>
                </a:gridCol>
                <a:gridCol w="1182666">
                  <a:extLst>
                    <a:ext uri="{9D8B030D-6E8A-4147-A177-3AD203B41FA5}">
                      <a16:colId xmlns:a16="http://schemas.microsoft.com/office/drawing/2014/main" val="1030303066"/>
                    </a:ext>
                  </a:extLst>
                </a:gridCol>
              </a:tblGrid>
              <a:tr h="626637"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rgbClr val="FF5C39"/>
                              </a:gs>
                              <a:gs pos="80000">
                                <a:srgbClr val="C03BC4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Tier</a:t>
                      </a:r>
                    </a:p>
                  </a:txBody>
                  <a:tcPr marL="83127" marR="83127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rgbClr val="FF5C39"/>
                              </a:gs>
                              <a:gs pos="80000">
                                <a:srgbClr val="C03BC4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Free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rgbClr val="FF5C39"/>
                              </a:gs>
                              <a:gs pos="80000">
                                <a:srgbClr val="C03BC4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Basic 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rgbClr val="FF5C39"/>
                              </a:gs>
                              <a:gs pos="80000">
                                <a:srgbClr val="C03BC4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S1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rgbClr val="FF5C39"/>
                              </a:gs>
                              <a:gs pos="80000">
                                <a:srgbClr val="C03BC4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S2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rgbClr val="FF5C39"/>
                              </a:gs>
                              <a:gs pos="80000">
                                <a:srgbClr val="C03BC4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S3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rgbClr val="FF5C39"/>
                              </a:gs>
                              <a:gs pos="80000">
                                <a:srgbClr val="C03BC4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S3 HD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rgbClr val="FF5C39"/>
                              </a:gs>
                              <a:gs pos="80000">
                                <a:srgbClr val="C03BC4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L1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3716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371600" algn="l"/>
                        </a:tabLst>
                        <a:defRPr/>
                      </a:pPr>
                      <a:r>
                        <a:rPr kumimoji="0" lang="en-US" sz="1600" b="0" i="0" u="none" strike="noStrike" kern="1200" cap="none" spc="0" normalizeH="0" baseline="0">
                          <a:ln w="3175">
                            <a:noFill/>
                          </a:ln>
                          <a:gradFill>
                            <a:gsLst>
                              <a:gs pos="0">
                                <a:srgbClr val="FF5C39"/>
                              </a:gs>
                              <a:gs pos="80000">
                                <a:srgbClr val="C03BC4"/>
                              </a:gs>
                            </a:gsLst>
                            <a:path path="circle">
                              <a:fillToRect l="100000" t="100000"/>
                            </a:path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Segoe UI" panose="020B0502040204020203" pitchFamily="34" charset="0"/>
                        </a:rPr>
                        <a:t>L2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545055"/>
                  </a:ext>
                </a:extLst>
              </a:tr>
              <a:tr h="2506548"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Maximum indexes</a:t>
                      </a:r>
                    </a:p>
                  </a:txBody>
                  <a:tcPr marL="83127" marR="83127" marT="41564" marB="4156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3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15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50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200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200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1000 per partition, max 3000 per service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>
                          <a:effectLst/>
                        </a:rPr>
                        <a:t>10</a:t>
                      </a:r>
                    </a:p>
                  </a:txBody>
                  <a:tcPr marL="83127" marR="83127" marT="41564" marB="41564">
                    <a:lnL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217007"/>
                  </a:ext>
                </a:extLst>
              </a:tr>
            </a:tbl>
          </a:graphicData>
        </a:graphic>
      </p:graphicFrame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D62A05-8C13-12E2-C1B7-9569B3D67ED8}"/>
              </a:ext>
            </a:extLst>
          </p:cNvPr>
          <p:cNvSpPr/>
          <p:nvPr/>
        </p:nvSpPr>
        <p:spPr bwMode="auto">
          <a:xfrm>
            <a:off x="584200" y="2916195"/>
            <a:ext cx="11018519" cy="3446504"/>
          </a:xfrm>
          <a:prstGeom prst="roundRect">
            <a:avLst>
              <a:gd name="adj" fmla="val 3600"/>
            </a:avLst>
          </a:prstGeom>
          <a:ln w="12700">
            <a:solidFill>
              <a:srgbClr val="D9D9D6"/>
            </a:solidFill>
          </a:ln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5195888" algn="l"/>
              </a:tabLst>
            </a:pPr>
            <a:endParaRPr lang="en-UA" sz="2353" b="1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99193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5" y="2426410"/>
            <a:ext cx="8351316" cy="1107996"/>
          </a:xfrm>
        </p:spPr>
        <p:txBody>
          <a:bodyPr/>
          <a:lstStyle/>
          <a:p>
            <a:r>
              <a:rPr lang="en-US"/>
              <a:t>User-uploaded documents</a:t>
            </a:r>
            <a:br>
              <a:rPr lang="en-US"/>
            </a:br>
            <a:r>
              <a:rPr lang="en-US"/>
              <a:t>in a RAG application</a:t>
            </a:r>
          </a:p>
        </p:txBody>
      </p:sp>
    </p:spTree>
    <p:extLst>
      <p:ext uri="{BB962C8B-B14F-4D97-AF65-F5344CB8AC3E}">
        <p14:creationId xmlns:p14="http://schemas.microsoft.com/office/powerpoint/2010/main" val="92273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0E88-9E37-B92C-0EC5-645B7BEB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721548" cy="553998"/>
          </a:xfrm>
        </p:spPr>
        <p:txBody>
          <a:bodyPr/>
          <a:lstStyle/>
          <a:p>
            <a:r>
              <a:rPr lang="en-US"/>
              <a:t>RAG with user upload: Demo</a:t>
            </a: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8F1A0D1A-5511-22B1-4AF4-1E40C8A4D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7" y="1292010"/>
            <a:ext cx="7772400" cy="5108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38659-2977-430E-3B5F-9E7C076F196F}"/>
              </a:ext>
            </a:extLst>
          </p:cNvPr>
          <p:cNvSpPr txBox="1"/>
          <p:nvPr/>
        </p:nvSpPr>
        <p:spPr>
          <a:xfrm>
            <a:off x="8678779" y="503366"/>
            <a:ext cx="3918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>
                <a:ln w="3175">
                  <a:noFill/>
                </a:ln>
                <a:solidFill>
                  <a:srgbClr val="FF5B38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aka.ms/ragchat/upload</a:t>
            </a:r>
            <a:endParaRPr lang="en-US" sz="2400">
              <a:ln w="3175">
                <a:noFill/>
              </a:ln>
              <a:solidFill>
                <a:srgbClr val="FF5B38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0467564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A14B-0055-98DA-A26A-EB81D556B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upload steps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D23E1-F9E1-7789-584E-2038A15ABEEE}"/>
              </a:ext>
            </a:extLst>
          </p:cNvPr>
          <p:cNvSpPr txBox="1"/>
          <p:nvPr/>
        </p:nvSpPr>
        <p:spPr>
          <a:xfrm>
            <a:off x="8678779" y="503366"/>
            <a:ext cx="3918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>
                <a:ln w="3175">
                  <a:noFill/>
                </a:ln>
                <a:solidFill>
                  <a:srgbClr val="FF5B38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aka.ms/ragchat/upload</a:t>
            </a:r>
            <a:endParaRPr lang="en-US" sz="2400">
              <a:ln w="3175">
                <a:noFill/>
              </a:ln>
              <a:solidFill>
                <a:srgbClr val="FF5B38"/>
              </a:solidFill>
              <a:cs typeface="Segoe UI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BB789DB-28B5-07F9-09F7-0D5FA20AC0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462156"/>
              </p:ext>
            </p:extLst>
          </p:nvPr>
        </p:nvGraphicFramePr>
        <p:xfrm>
          <a:off x="8636950" y="3110774"/>
          <a:ext cx="3465379" cy="367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4121">
                  <a:extLst>
                    <a:ext uri="{9D8B030D-6E8A-4147-A177-3AD203B41FA5}">
                      <a16:colId xmlns:a16="http://schemas.microsoft.com/office/drawing/2014/main" val="507834685"/>
                    </a:ext>
                  </a:extLst>
                </a:gridCol>
                <a:gridCol w="2461258">
                  <a:extLst>
                    <a:ext uri="{9D8B030D-6E8A-4147-A177-3AD203B41FA5}">
                      <a16:colId xmlns:a16="http://schemas.microsoft.com/office/drawing/2014/main" val="1102906806"/>
                    </a:ext>
                  </a:extLst>
                </a:gridCol>
              </a:tblGrid>
              <a:tr h="382095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field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118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oids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</a:rPr>
                        <a:t>8c131152-9117-45b6-8221-b263f160d553</a:t>
                      </a:r>
                      <a:endParaRPr lang="en-US" sz="120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725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sourcefile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newparentchecklist.docx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174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storageurl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https://userst24ccg67vinxu2.dfs.core.windows.net/user-content/8c131152-9117-45b6-8221-b263f160d553%2Fnewparentchecklist.docx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354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content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days per week for 4 weeks or half-days every day for 4 weeks), contact AskHR or call (425) 706-8853 for assistance prior to your return.</a:t>
                      </a:r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682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>
                          <a:solidFill>
                            <a:schemeClr val="tx1"/>
                          </a:solidFill>
                        </a:rPr>
                        <a:t>embedding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[0.0060971826, 0.0015850986 ...]</a:t>
                      </a:r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37253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851F39F4-F7F3-174B-7D8A-723FF4A3DC9A}"/>
              </a:ext>
            </a:extLst>
          </p:cNvPr>
          <p:cNvGrpSpPr/>
          <p:nvPr/>
        </p:nvGrpSpPr>
        <p:grpSpPr>
          <a:xfrm>
            <a:off x="1023692" y="1239359"/>
            <a:ext cx="4919910" cy="3670098"/>
            <a:chOff x="1023692" y="1239359"/>
            <a:chExt cx="4919910" cy="3670098"/>
          </a:xfrm>
        </p:grpSpPr>
        <p:pic>
          <p:nvPicPr>
            <p:cNvPr id="8" name="Picture 7" descr="A blue and grey cylinder with a green center&#10;&#10;Description automatically generated">
              <a:extLst>
                <a:ext uri="{FF2B5EF4-FFF2-40B4-BE49-F238E27FC236}">
                  <a16:creationId xmlns:a16="http://schemas.microsoft.com/office/drawing/2014/main" id="{6A12112F-5276-B47C-0726-C8765D8E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54282" y="1681652"/>
              <a:ext cx="976661" cy="97666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E21BFE-1907-E6FF-AC44-E2378F37C8EF}"/>
                </a:ext>
              </a:extLst>
            </p:cNvPr>
            <p:cNvSpPr txBox="1"/>
            <p:nvPr/>
          </p:nvSpPr>
          <p:spPr>
            <a:xfrm>
              <a:off x="2453271" y="2741442"/>
              <a:ext cx="2503055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err="1"/>
                <a:t>Azure Data Lake</a:t>
              </a:r>
            </a:p>
            <a:p>
              <a:pPr algn="ctr"/>
              <a:r>
                <a:rPr lang="en-US" sz="1600" err="1"/>
                <a:t>Storage Gen2</a:t>
              </a:r>
            </a:p>
            <a:p>
              <a:pPr algn="ctr"/>
              <a:r>
                <a:rPr lang="en-US" sz="1600" err="1"/>
                <a:t>(ADLS2)  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67B96B-D8F1-90F4-4F8B-47331790F16D}"/>
                </a:ext>
              </a:extLst>
            </p:cNvPr>
            <p:cNvCxnSpPr>
              <a:cxnSpLocks/>
            </p:cNvCxnSpPr>
            <p:nvPr/>
          </p:nvCxnSpPr>
          <p:spPr>
            <a:xfrm>
              <a:off x="1023692" y="2217055"/>
              <a:ext cx="1964801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8C0A1AC-306A-2DF7-CCC6-3204EFC7FBC5}"/>
                </a:ext>
              </a:extLst>
            </p:cNvPr>
            <p:cNvGrpSpPr/>
            <p:nvPr/>
          </p:nvGrpSpPr>
          <p:grpSpPr>
            <a:xfrm>
              <a:off x="1942334" y="3726109"/>
              <a:ext cx="4001268" cy="1183348"/>
              <a:chOff x="1452475" y="3726109"/>
              <a:chExt cx="4001268" cy="118334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A7D2283-383F-606E-C4E3-A5D40CE58937}"/>
                  </a:ext>
                </a:extLst>
              </p:cNvPr>
              <p:cNvSpPr/>
              <p:nvPr/>
            </p:nvSpPr>
            <p:spPr bwMode="auto">
              <a:xfrm>
                <a:off x="1452475" y="3726109"/>
                <a:ext cx="4001268" cy="11833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" name="Graphic 13" descr="Open folder with solid fill">
                <a:extLst>
                  <a:ext uri="{FF2B5EF4-FFF2-40B4-BE49-F238E27FC236}">
                    <a16:creationId xmlns:a16="http://schemas.microsoft.com/office/drawing/2014/main" id="{2A1915B1-EF60-FAA3-03C4-388869DC3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23652" y="3748806"/>
                <a:ext cx="376325" cy="36956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46680D0-F394-4186-C729-7FE8369CD41A}"/>
                  </a:ext>
                </a:extLst>
              </p:cNvPr>
              <p:cNvSpPr txBox="1"/>
              <p:nvPr/>
            </p:nvSpPr>
            <p:spPr>
              <a:xfrm>
                <a:off x="1924927" y="3864171"/>
                <a:ext cx="3528816" cy="21544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400" b="0" i="0">
                    <a:effectLst/>
                    <a:latin typeface="Segoe UI" panose="020B0502040204020203" pitchFamily="34" charset="0"/>
                  </a:rPr>
                  <a:t> 8c131152-9117-45b6-8221-b263f160d553</a:t>
                </a:r>
                <a:endParaRPr lang="en-US" sz="1400" err="1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226DDD2-85D3-D842-1220-0BFB08B7F03E}"/>
                  </a:ext>
                </a:extLst>
              </p:cNvPr>
              <p:cNvSpPr txBox="1"/>
              <p:nvPr/>
            </p:nvSpPr>
            <p:spPr>
              <a:xfrm>
                <a:off x="1924925" y="4511666"/>
                <a:ext cx="24713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400" b="0" i="0"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Segoe UI" panose="020B0502040204020203" pitchFamily="34" charset="0"/>
                  </a:rPr>
                  <a:t>+ </a:t>
                </a:r>
                <a:r>
                  <a:rPr lang="en-US" sz="1400" b="0" i="0">
                    <a:effectLst/>
                    <a:latin typeface="Segoe UI" panose="020B0502040204020203" pitchFamily="34" charset="0"/>
                  </a:rPr>
                  <a:t>newparentchecklist.docx</a:t>
                </a:r>
                <a:endParaRPr lang="en-US" sz="1400" err="1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450BD84-2E2A-32C3-0C55-27BF97D4E9A5}"/>
                  </a:ext>
                </a:extLst>
              </p:cNvPr>
              <p:cNvSpPr txBox="1"/>
              <p:nvPr/>
            </p:nvSpPr>
            <p:spPr>
              <a:xfrm>
                <a:off x="2114528" y="4185769"/>
                <a:ext cx="194534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en-US" sz="1400" b="0" i="0">
                    <a:effectLst/>
                    <a:latin typeface="Segoe UI" panose="020B0502040204020203" pitchFamily="34" charset="0"/>
                  </a:rPr>
                  <a:t>azd-guidelines.md</a:t>
                </a:r>
                <a:endParaRPr lang="en-US" sz="1400" err="1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2FD715-35BF-5E4B-D7B6-C8BE0B3F8135}"/>
                </a:ext>
              </a:extLst>
            </p:cNvPr>
            <p:cNvSpPr txBox="1"/>
            <p:nvPr/>
          </p:nvSpPr>
          <p:spPr>
            <a:xfrm>
              <a:off x="3254282" y="1239359"/>
              <a:ext cx="97666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err="1"/>
                <a:t>Store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B59D3BC-2888-795F-0E9B-2CC3C399D16F}"/>
              </a:ext>
            </a:extLst>
          </p:cNvPr>
          <p:cNvGrpSpPr/>
          <p:nvPr/>
        </p:nvGrpSpPr>
        <p:grpSpPr>
          <a:xfrm>
            <a:off x="4422784" y="1239359"/>
            <a:ext cx="2522032" cy="2168092"/>
            <a:chOff x="4422784" y="1239359"/>
            <a:chExt cx="2522032" cy="216809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82A8233-BBD9-9A6C-5110-E90FAB9D770C}"/>
                </a:ext>
              </a:extLst>
            </p:cNvPr>
            <p:cNvCxnSpPr>
              <a:cxnSpLocks/>
            </p:cNvCxnSpPr>
            <p:nvPr/>
          </p:nvCxnSpPr>
          <p:spPr>
            <a:xfrm>
              <a:off x="4422784" y="2196875"/>
              <a:ext cx="976661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1A8A12-5BCD-927D-06DE-365D9D256060}"/>
                </a:ext>
              </a:extLst>
            </p:cNvPr>
            <p:cNvGrpSpPr/>
            <p:nvPr/>
          </p:nvGrpSpPr>
          <p:grpSpPr>
            <a:xfrm>
              <a:off x="5012975" y="1762552"/>
              <a:ext cx="1931841" cy="1644899"/>
              <a:chOff x="10069076" y="8622032"/>
              <a:chExt cx="4328219" cy="3554488"/>
            </a:xfrm>
          </p:grpSpPr>
          <p:pic>
            <p:nvPicPr>
              <p:cNvPr id="26" name="Graphic 19">
                <a:extLst>
                  <a:ext uri="{FF2B5EF4-FFF2-40B4-BE49-F238E27FC236}">
                    <a16:creationId xmlns:a16="http://schemas.microsoft.com/office/drawing/2014/main" id="{3FBBCBB2-3BB8-F232-9F37-1E1B190AAF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1143252" y="8622032"/>
                <a:ext cx="1909036" cy="1908810"/>
              </a:xfrm>
              <a:prstGeom prst="rect">
                <a:avLst/>
              </a:prstGeom>
            </p:spPr>
          </p:pic>
          <p:sp>
            <p:nvSpPr>
              <p:cNvPr id="27" name="Text Placeholder 5">
                <a:extLst>
                  <a:ext uri="{FF2B5EF4-FFF2-40B4-BE49-F238E27FC236}">
                    <a16:creationId xmlns:a16="http://schemas.microsoft.com/office/drawing/2014/main" id="{829B966A-91A8-2B72-56C2-EEE0D4C215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9076" y="10737724"/>
                <a:ext cx="4328219" cy="1438796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865484">
                  <a:defRPr/>
                </a:pPr>
                <a:r>
                  <a:rPr lang="en-US" sz="1600">
                    <a:cs typeface="Segoe UI Semilight"/>
                  </a:rPr>
                  <a:t>Azure Document</a:t>
                </a:r>
                <a:endParaRPr lang="en-US" sz="1600">
                  <a:cs typeface="Arial"/>
                </a:endParaRPr>
              </a:p>
              <a:p>
                <a:pPr algn="ctr" defTabSz="1865484">
                  <a:defRPr/>
                </a:pPr>
                <a:r>
                  <a:rPr lang="en-US" sz="1600">
                    <a:cs typeface="Segoe UI Semilight"/>
                  </a:rPr>
                  <a:t>Intelligence</a:t>
                </a:r>
                <a:endParaRPr lang="en-US" sz="1600">
                  <a:cs typeface="Arial"/>
                </a:endParaRP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D5F102-A6F0-EE4E-C73C-4CF4E095BCA0}"/>
                </a:ext>
              </a:extLst>
            </p:cNvPr>
            <p:cNvSpPr txBox="1"/>
            <p:nvPr/>
          </p:nvSpPr>
          <p:spPr>
            <a:xfrm>
              <a:off x="5329175" y="1239359"/>
              <a:ext cx="97666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err="1"/>
                <a:t>Extract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04BEB2-604E-1186-2D9D-6BA69F4469D7}"/>
              </a:ext>
            </a:extLst>
          </p:cNvPr>
          <p:cNvGrpSpPr/>
          <p:nvPr/>
        </p:nvGrpSpPr>
        <p:grpSpPr>
          <a:xfrm>
            <a:off x="6435265" y="1239359"/>
            <a:ext cx="1148476" cy="964860"/>
            <a:chOff x="6435265" y="1239359"/>
            <a:chExt cx="1148476" cy="96486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7D9A1D5-63EB-0232-26AB-47A9D995964C}"/>
                </a:ext>
              </a:extLst>
            </p:cNvPr>
            <p:cNvCxnSpPr>
              <a:cxnSpLocks/>
            </p:cNvCxnSpPr>
            <p:nvPr/>
          </p:nvCxnSpPr>
          <p:spPr>
            <a:xfrm>
              <a:off x="6435265" y="2204219"/>
              <a:ext cx="660145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14B0EA-42A7-60DD-6074-1B77D40BC85C}"/>
                </a:ext>
              </a:extLst>
            </p:cNvPr>
            <p:cNvSpPr txBox="1"/>
            <p:nvPr/>
          </p:nvSpPr>
          <p:spPr>
            <a:xfrm>
              <a:off x="6607080" y="1239359"/>
              <a:ext cx="97666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err="1"/>
                <a:t>Split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358494-51D9-7E06-0B82-A4615EACF6B8}"/>
              </a:ext>
            </a:extLst>
          </p:cNvPr>
          <p:cNvGrpSpPr/>
          <p:nvPr/>
        </p:nvGrpSpPr>
        <p:grpSpPr>
          <a:xfrm>
            <a:off x="8882745" y="1239359"/>
            <a:ext cx="2872624" cy="1772242"/>
            <a:chOff x="8882745" y="1239359"/>
            <a:chExt cx="2872624" cy="1772242"/>
          </a:xfrm>
        </p:grpSpPr>
        <p:pic>
          <p:nvPicPr>
            <p:cNvPr id="2052" name="Picture 4" descr="Pricing - Azure AI Search | Microsoft Azure">
              <a:extLst>
                <a:ext uri="{FF2B5EF4-FFF2-40B4-BE49-F238E27FC236}">
                  <a16:creationId xmlns:a16="http://schemas.microsoft.com/office/drawing/2014/main" id="{723EC629-4693-C981-8A51-E311AF4509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964" y="1539823"/>
              <a:ext cx="2503055" cy="1314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251696-F915-0456-0B57-DDB54B237DF1}"/>
                </a:ext>
              </a:extLst>
            </p:cNvPr>
            <p:cNvSpPr txBox="1"/>
            <p:nvPr/>
          </p:nvSpPr>
          <p:spPr>
            <a:xfrm>
              <a:off x="9252314" y="2765380"/>
              <a:ext cx="2503055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err="1"/>
                <a:t>Azure AI Search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62E28ED-B973-27F8-447A-DC721425A5D1}"/>
                </a:ext>
              </a:extLst>
            </p:cNvPr>
            <p:cNvCxnSpPr>
              <a:cxnSpLocks/>
            </p:cNvCxnSpPr>
            <p:nvPr/>
          </p:nvCxnSpPr>
          <p:spPr>
            <a:xfrm>
              <a:off x="8882745" y="2193244"/>
              <a:ext cx="751114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302E73D-0745-07D2-D44F-0C43C6319ED7}"/>
                </a:ext>
              </a:extLst>
            </p:cNvPr>
            <p:cNvSpPr txBox="1"/>
            <p:nvPr/>
          </p:nvSpPr>
          <p:spPr>
            <a:xfrm>
              <a:off x="9803091" y="1239359"/>
              <a:ext cx="97666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err="1"/>
                <a:t>Index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27590B7-4E2D-37AD-E017-2DDF61ED1E5B}"/>
              </a:ext>
            </a:extLst>
          </p:cNvPr>
          <p:cNvGrpSpPr/>
          <p:nvPr/>
        </p:nvGrpSpPr>
        <p:grpSpPr>
          <a:xfrm>
            <a:off x="308722" y="1730368"/>
            <a:ext cx="2625343" cy="789506"/>
            <a:chOff x="308722" y="1730368"/>
            <a:chExt cx="2625343" cy="7895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97A381C-463F-84BF-4CD5-5FD7E744B31F}"/>
                </a:ext>
              </a:extLst>
            </p:cNvPr>
            <p:cNvSpPr txBox="1"/>
            <p:nvPr/>
          </p:nvSpPr>
          <p:spPr>
            <a:xfrm>
              <a:off x="1023692" y="1909677"/>
              <a:ext cx="191037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b="0" i="0">
                  <a:effectLst/>
                  <a:latin typeface="Segoe UI" panose="020B0502040204020203" pitchFamily="34" charset="0"/>
                </a:rPr>
                <a:t>newparentchecklist.docx</a:t>
              </a:r>
              <a:endParaRPr lang="en-US" sz="1400" err="1"/>
            </a:p>
          </p:txBody>
        </p:sp>
        <p:pic>
          <p:nvPicPr>
            <p:cNvPr id="47" name="Graphic 46" descr="Document with solid fill">
              <a:extLst>
                <a:ext uri="{FF2B5EF4-FFF2-40B4-BE49-F238E27FC236}">
                  <a16:creationId xmlns:a16="http://schemas.microsoft.com/office/drawing/2014/main" id="{436D91D4-9538-062A-6059-D603A9C56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8722" y="1730368"/>
              <a:ext cx="789506" cy="789506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36FED75-499B-7256-E499-C4302073B82D}"/>
              </a:ext>
            </a:extLst>
          </p:cNvPr>
          <p:cNvGrpSpPr/>
          <p:nvPr/>
        </p:nvGrpSpPr>
        <p:grpSpPr>
          <a:xfrm>
            <a:off x="7230041" y="1239359"/>
            <a:ext cx="1846869" cy="2111698"/>
            <a:chOff x="7230041" y="1239359"/>
            <a:chExt cx="1846869" cy="211169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4029E12-75A8-AF39-BB8E-63B3654C5409}"/>
                </a:ext>
              </a:extLst>
            </p:cNvPr>
            <p:cNvGrpSpPr/>
            <p:nvPr/>
          </p:nvGrpSpPr>
          <p:grpSpPr>
            <a:xfrm>
              <a:off x="7565690" y="1770258"/>
              <a:ext cx="1511220" cy="1580799"/>
              <a:chOff x="7041779" y="1788187"/>
              <a:chExt cx="1676362" cy="1753544"/>
            </a:xfrm>
          </p:grpSpPr>
          <p:pic>
            <p:nvPicPr>
              <p:cNvPr id="29" name="Graphic 24">
                <a:extLst>
                  <a:ext uri="{FF2B5EF4-FFF2-40B4-BE49-F238E27FC236}">
                    <a16:creationId xmlns:a16="http://schemas.microsoft.com/office/drawing/2014/main" id="{20C4A2D6-B4C0-71CF-06A6-968183BA51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7386354" y="1788187"/>
                <a:ext cx="904646" cy="947266"/>
              </a:xfrm>
              <a:prstGeom prst="rect">
                <a:avLst/>
              </a:prstGeom>
            </p:spPr>
          </p:pic>
          <p:sp>
            <p:nvSpPr>
              <p:cNvPr id="30" name="Text Placeholder 5">
                <a:extLst>
                  <a:ext uri="{FF2B5EF4-FFF2-40B4-BE49-F238E27FC236}">
                    <a16:creationId xmlns:a16="http://schemas.microsoft.com/office/drawing/2014/main" id="{4BF7C805-2E86-298D-90AE-336614F981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41779" y="2834976"/>
                <a:ext cx="1676362" cy="706755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865484">
                  <a:buNone/>
                  <a:defRPr/>
                </a:pPr>
                <a:r>
                  <a:rPr lang="en-US" sz="1600">
                    <a:cs typeface="Segoe UI Semilight"/>
                  </a:rPr>
                  <a:t>Azure OpenAI</a:t>
                </a:r>
                <a:endParaRPr lang="en-US" sz="1600">
                  <a:cs typeface="Arial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FD2214E-3F48-A6F5-C3AB-0F59C0F95A23}"/>
                </a:ext>
              </a:extLst>
            </p:cNvPr>
            <p:cNvSpPr txBox="1"/>
            <p:nvPr/>
          </p:nvSpPr>
          <p:spPr>
            <a:xfrm>
              <a:off x="7876320" y="1239359"/>
              <a:ext cx="97666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b="1" err="1"/>
                <a:t>Embed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448E0A3-F2B5-3E2D-D234-AB8AF4A71094}"/>
                </a:ext>
              </a:extLst>
            </p:cNvPr>
            <p:cNvCxnSpPr>
              <a:cxnSpLocks/>
            </p:cNvCxnSpPr>
            <p:nvPr/>
          </p:nvCxnSpPr>
          <p:spPr>
            <a:xfrm>
              <a:off x="7230041" y="2204219"/>
              <a:ext cx="509551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8620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61D97-5BCF-A943-7ABC-16A21C3E1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upload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544DC-D756-660C-6B1E-438B2BD87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334655"/>
            <a:ext cx="11235455" cy="43827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user_oid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auth_claims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"oid"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request_files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getlist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"file"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user_directory_client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user_blob_container_client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get_directory_client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user_oid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try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user_directory_client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get_directory_properties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except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ResourceNotFoundError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6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user_directory_client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create_directory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user_directory_client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set_access_control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owner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user_oid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user_directory_client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get_file_client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.filename)</a:t>
            </a:r>
          </a:p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file_io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io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BufferedReader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upload_data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file,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overwrite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"UploadedBy"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user_oid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endParaRPr lang="en-US" sz="16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file_io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seek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ingester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add_file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File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file_io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acls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={</a:t>
            </a:r>
            <a:r>
              <a:rPr lang="en-US" sz="16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"oids"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user_oid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]}, 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file_client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6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US" sz="16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3DF04-C28A-F6AE-6666-C439DC87E8D5}"/>
              </a:ext>
            </a:extLst>
          </p:cNvPr>
          <p:cNvSpPr txBox="1"/>
          <p:nvPr/>
        </p:nvSpPr>
        <p:spPr>
          <a:xfrm>
            <a:off x="8678779" y="503366"/>
            <a:ext cx="39189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>
                <a:ln w="3175">
                  <a:noFill/>
                </a:ln>
                <a:solidFill>
                  <a:srgbClr val="FF5B38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aka.ms/ragchat/upload</a:t>
            </a:r>
            <a:endParaRPr lang="en-US" sz="2400">
              <a:ln w="3175">
                <a:noFill/>
              </a:ln>
              <a:solidFill>
                <a:srgbClr val="FF5B38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184653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5" y="2980408"/>
            <a:ext cx="8351316" cy="553998"/>
          </a:xfrm>
        </p:spPr>
        <p:txBody>
          <a:bodyPr/>
          <a:lstStyle/>
          <a:p>
            <a:r>
              <a:rPr lang="en-US">
                <a:cs typeface="Segoe UI"/>
              </a:rPr>
              <a:t>Next steps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1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1F301958-DE5F-4AB2-97F9-69B1699A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371600">
              <a:spcBef>
                <a:spcPts val="0"/>
              </a:spcBef>
              <a:tabLst>
                <a:tab pos="1371600" algn="l"/>
              </a:tabLst>
              <a:defRPr/>
            </a:pPr>
            <a:r>
              <a:rPr lang="en-US" spc="0">
                <a:gradFill>
                  <a:gsLst>
                    <a:gs pos="0">
                      <a:srgbClr val="FF5C39"/>
                    </a:gs>
                    <a:gs pos="8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</a:rPr>
              <a:t>Try our samples and learn more!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7EAE87-EFFB-D628-5F55-EF2225A423F7}"/>
              </a:ext>
            </a:extLst>
          </p:cNvPr>
          <p:cNvSpPr/>
          <p:nvPr/>
        </p:nvSpPr>
        <p:spPr bwMode="auto">
          <a:xfrm>
            <a:off x="437294" y="1331509"/>
            <a:ext cx="9152398" cy="1940641"/>
          </a:xfrm>
          <a:prstGeom prst="roundRect">
            <a:avLst>
              <a:gd name="adj" fmla="val 15129"/>
            </a:avLst>
          </a:prstGeom>
          <a:solidFill>
            <a:schemeClr val="bg1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Picture 12" descr="RAG Architecture">
            <a:extLst>
              <a:ext uri="{FF2B5EF4-FFF2-40B4-BE49-F238E27FC236}">
                <a16:creationId xmlns:a16="http://schemas.microsoft.com/office/drawing/2014/main" id="{5F7C1EA6-FC8A-C8E8-FC23-7FAFA5BA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20" y="1495784"/>
            <a:ext cx="3411632" cy="1612090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5CB8045-2C6E-F5FE-ACA4-C2460BCE5844}"/>
              </a:ext>
            </a:extLst>
          </p:cNvPr>
          <p:cNvSpPr txBox="1">
            <a:spLocks/>
          </p:cNvSpPr>
          <p:nvPr/>
        </p:nvSpPr>
        <p:spPr>
          <a:xfrm>
            <a:off x="4483011" y="1742323"/>
            <a:ext cx="4943556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+mn-lt"/>
                <a:cs typeface="Segoe UI"/>
              </a:rPr>
              <a:t>Azure OpenAI + AI Search + Entra </a:t>
            </a:r>
            <a:br>
              <a:rPr lang="en-US" sz="2400">
                <a:latin typeface="+mn-lt"/>
                <a:cs typeface="Segoe UI"/>
              </a:rPr>
            </a:br>
            <a:r>
              <a:rPr lang="en-US" sz="2400">
                <a:latin typeface="+mn-lt"/>
                <a:cs typeface="Segoe UI"/>
              </a:rPr>
              <a:t>+ MSAL + App Service Built-in Auth</a:t>
            </a:r>
          </a:p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>
                <a:ln w="3175">
                  <a:noFill/>
                </a:ln>
                <a:solidFill>
                  <a:srgbClr val="FF5B38"/>
                </a:solidFill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400">
              <a:ln w="3175">
                <a:noFill/>
              </a:ln>
              <a:solidFill>
                <a:srgbClr val="FF5B38"/>
              </a:solidFill>
              <a:cs typeface="Segoe UI"/>
            </a:endParaRP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5C94F6B6-041F-1E13-76B9-E12FE2784EFF}"/>
              </a:ext>
            </a:extLst>
          </p:cNvPr>
          <p:cNvSpPr/>
          <p:nvPr/>
        </p:nvSpPr>
        <p:spPr bwMode="auto">
          <a:xfrm>
            <a:off x="9851901" y="1399242"/>
            <a:ext cx="2014480" cy="4992227"/>
          </a:xfrm>
          <a:prstGeom prst="roundRect">
            <a:avLst>
              <a:gd name="adj" fmla="val 15129"/>
            </a:avLst>
          </a:prstGeom>
          <a:solidFill>
            <a:srgbClr val="FF5B38"/>
          </a:solidFill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BF021-66BF-37B8-5893-F4703B9E92D3}"/>
              </a:ext>
            </a:extLst>
          </p:cNvPr>
          <p:cNvSpPr txBox="1"/>
          <p:nvPr/>
        </p:nvSpPr>
        <p:spPr>
          <a:xfrm>
            <a:off x="10105053" y="1531256"/>
            <a:ext cx="1499119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</a:rPr>
              <a:t>Find more samples at:</a:t>
            </a:r>
          </a:p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aka.ms/azai</a:t>
            </a:r>
            <a:endParaRPr lang="en-US" sz="2000" b="1">
              <a:solidFill>
                <a:schemeClr val="bg1"/>
              </a:solidFill>
              <a:latin typeface="Segoe UI Semibold"/>
              <a:cs typeface="Segoe UI"/>
            </a:endParaRPr>
          </a:p>
          <a:p>
            <a:endParaRPr lang="en-US" sz="2000" b="1">
              <a:solidFill>
                <a:schemeClr val="bg1"/>
              </a:solidFill>
              <a:latin typeface="Segoe UI Semibold"/>
              <a:cs typeface="Segoe UI"/>
            </a:endParaRPr>
          </a:p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</a:rPr>
              <a:t>Java</a:t>
            </a:r>
          </a:p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</a:rPr>
              <a:t>JavaScript</a:t>
            </a:r>
          </a:p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</a:rPr>
              <a:t>Python</a:t>
            </a:r>
          </a:p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</a:rPr>
              <a:t>.NET</a:t>
            </a:r>
          </a:p>
          <a:p>
            <a:endParaRPr lang="en-US" sz="2000" b="1">
              <a:solidFill>
                <a:schemeClr val="bg1"/>
              </a:solidFill>
              <a:latin typeface="Segoe UI Semibold"/>
              <a:cs typeface="Segoe UI"/>
            </a:endParaRPr>
          </a:p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</a:rPr>
              <a:t>OpenAI</a:t>
            </a:r>
          </a:p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</a:rPr>
              <a:t>Assistants</a:t>
            </a:r>
          </a:p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</a:rPr>
              <a:t>Fine-tuning</a:t>
            </a:r>
          </a:p>
          <a:p>
            <a:r>
              <a:rPr lang="en-US" sz="2000" b="1">
                <a:solidFill>
                  <a:schemeClr val="bg1"/>
                </a:solidFill>
                <a:latin typeface="Segoe UI Semibold"/>
                <a:cs typeface="Segoe UI"/>
              </a:rPr>
              <a:t>...and more!</a:t>
            </a:r>
          </a:p>
          <a:p>
            <a:endParaRPr lang="en-US" sz="2000" b="1">
              <a:latin typeface="Segoe UI Semibold"/>
              <a:cs typeface="Segoe UI"/>
            </a:endParaRPr>
          </a:p>
          <a:p>
            <a:endParaRPr lang="en-US" sz="2000" b="1">
              <a:latin typeface="Segoe UI Semibold"/>
              <a:cs typeface="Segoe UI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4F3DACB3-2ADD-B392-3461-923438BC784E}"/>
              </a:ext>
            </a:extLst>
          </p:cNvPr>
          <p:cNvSpPr txBox="1">
            <a:spLocks/>
          </p:cNvSpPr>
          <p:nvPr/>
        </p:nvSpPr>
        <p:spPr>
          <a:xfrm>
            <a:off x="587828" y="3592461"/>
            <a:ext cx="9152398" cy="184665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  <a:t>Blog: Access Control in Generative AI applications with AI Search</a:t>
            </a:r>
            <a:endParaRPr lang="en-US" sz="2400">
              <a:latin typeface="+mn-lt"/>
              <a:cs typeface="Segoe UI"/>
            </a:endParaRPr>
          </a:p>
          <a:p>
            <a:r>
              <a:rPr lang="en-US" sz="2400" err="1">
                <a:ln w="3175">
                  <a:noFill/>
                </a:ln>
                <a:solidFill>
                  <a:srgbClr val="C03BC4"/>
                </a:solidFill>
                <a:latin typeface="+mn-lt"/>
                <a:hlinkClick r:id="rId6"/>
              </a:rPr>
              <a:t>aka.ms/rag-access-control</a:t>
            </a:r>
            <a:endParaRPr lang="en-US" sz="2400">
              <a:latin typeface="+mn-lt"/>
              <a:cs typeface="Segoe UI"/>
            </a:endParaRPr>
          </a:p>
          <a:p>
            <a:endParaRPr lang="en-US" sz="2400">
              <a:latin typeface="+mn-lt"/>
              <a:cs typeface="Segoe UI"/>
            </a:endParaRPr>
          </a:p>
          <a:p>
            <a:r>
              <a:rPr lang="en-US" sz="2400">
                <a:latin typeface="+mn-lt"/>
                <a:cs typeface="Segoe UI"/>
              </a:rPr>
              <a:t>Microsoft </a:t>
            </a:r>
            <a:r>
              <a:rPr lang="en-US" sz="2400" err="1">
                <a:latin typeface="+mn-lt"/>
                <a:cs typeface="Segoe UI"/>
              </a:rPr>
              <a:t>Entra</a:t>
            </a:r>
            <a:r>
              <a:rPr lang="en-US" sz="2400">
                <a:latin typeface="+mn-lt"/>
                <a:cs typeface="Segoe UI"/>
              </a:rPr>
              <a:t> developer center</a:t>
            </a:r>
          </a:p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 err="1">
                <a:ln w="3175">
                  <a:noFill/>
                </a:ln>
                <a:solidFill>
                  <a:srgbClr val="C03BC4"/>
                </a:solidFill>
                <a:latin typeface="+mn-lt"/>
                <a:hlinkClick r:id="rId7"/>
              </a:rPr>
              <a:t>aka.ms</a:t>
            </a:r>
            <a:r>
              <a:rPr lang="en-US" sz="2400">
                <a:ln w="3175">
                  <a:noFill/>
                </a:ln>
                <a:solidFill>
                  <a:srgbClr val="C03BC4"/>
                </a:solidFill>
                <a:latin typeface="+mn-lt"/>
                <a:hlinkClick r:id="rId7"/>
              </a:rPr>
              <a:t>/dev/</a:t>
            </a:r>
            <a:r>
              <a:rPr lang="en-US" sz="2400" err="1">
                <a:ln w="3175">
                  <a:noFill/>
                </a:ln>
                <a:solidFill>
                  <a:srgbClr val="C03BC4"/>
                </a:solidFill>
                <a:latin typeface="+mn-lt"/>
                <a:hlinkClick r:id="rId7"/>
              </a:rPr>
              <a:t>ms-entra</a:t>
            </a:r>
            <a:endParaRPr lang="en-US" sz="2400">
              <a:ln w="3175">
                <a:noFill/>
              </a:ln>
              <a:solidFill>
                <a:srgbClr val="C03BC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90254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175992" cy="553998"/>
          </a:xfrm>
        </p:spPr>
        <p:txBody>
          <a:bodyPr/>
          <a:lstStyle/>
          <a:p>
            <a:r>
              <a:rPr lang="en-US">
                <a:cs typeface="Segoe UI"/>
              </a:rPr>
              <a:t>RAG: </a:t>
            </a:r>
            <a:r>
              <a:rPr lang="en-US" u="sng">
                <a:cs typeface="Segoe UI"/>
              </a:rPr>
              <a:t>R</a:t>
            </a:r>
            <a:r>
              <a:rPr lang="en-US">
                <a:cs typeface="Segoe UI"/>
              </a:rPr>
              <a:t>etrieval </a:t>
            </a:r>
            <a:r>
              <a:rPr lang="en-US" u="sng">
                <a:cs typeface="Segoe UI"/>
              </a:rPr>
              <a:t>A</a:t>
            </a:r>
            <a:r>
              <a:rPr lang="en-US">
                <a:cs typeface="Segoe UI"/>
              </a:rPr>
              <a:t>ugmented </a:t>
            </a:r>
            <a:r>
              <a:rPr lang="en-US" u="sng">
                <a:cs typeface="Segoe UI"/>
              </a:rPr>
              <a:t>G</a:t>
            </a:r>
            <a:r>
              <a:rPr lang="en-US">
                <a:cs typeface="Segoe UI"/>
              </a:rPr>
              <a:t>eneration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2CA188-22F6-C905-5268-9319A90AEA55}"/>
              </a:ext>
            </a:extLst>
          </p:cNvPr>
          <p:cNvGrpSpPr/>
          <p:nvPr/>
        </p:nvGrpSpPr>
        <p:grpSpPr>
          <a:xfrm>
            <a:off x="2043763" y="3689574"/>
            <a:ext cx="2413786" cy="1950834"/>
            <a:chOff x="2043763" y="3689574"/>
            <a:chExt cx="2413786" cy="1950834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18844ED7-4809-587F-C65D-E4150DC5EF9B}"/>
                </a:ext>
              </a:extLst>
            </p:cNvPr>
            <p:cNvSpPr txBox="1">
              <a:spLocks/>
            </p:cNvSpPr>
            <p:nvPr/>
          </p:nvSpPr>
          <p:spPr>
            <a:xfrm>
              <a:off x="2919508" y="519590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DD5F9FB-B14C-CD80-183C-B4421CEC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0685" y="3689574"/>
              <a:ext cx="1168288" cy="1291166"/>
            </a:xfrm>
            <a:prstGeom prst="rect">
              <a:avLst/>
            </a:prstGeom>
          </p:spPr>
        </p:pic>
        <p:sp>
          <p:nvSpPr>
            <p:cNvPr id="5" name="Arrow: Right 8">
              <a:extLst>
                <a:ext uri="{FF2B5EF4-FFF2-40B4-BE49-F238E27FC236}">
                  <a16:creationId xmlns:a16="http://schemas.microsoft.com/office/drawing/2014/main" id="{B786CD8A-64F1-C990-5BDC-2483B315FBCD}"/>
                </a:ext>
              </a:extLst>
            </p:cNvPr>
            <p:cNvSpPr/>
            <p:nvPr/>
          </p:nvSpPr>
          <p:spPr bwMode="auto">
            <a:xfrm>
              <a:off x="2043763" y="4239316"/>
              <a:ext cx="1056685" cy="34909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A6FA47F1-D72E-F01E-D900-D96D637FC1F4}"/>
              </a:ext>
            </a:extLst>
          </p:cNvPr>
          <p:cNvSpPr txBox="1"/>
          <p:nvPr/>
        </p:nvSpPr>
        <p:spPr>
          <a:xfrm>
            <a:off x="4519728" y="4656917"/>
            <a:ext cx="2562549" cy="16619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PerksPlus.pdf#page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=2: Some of the lessons covered under </a:t>
            </a:r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PerksPlus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 include: · Skiing and snowboarding lessons · Scuba diving lessons · Surfing lessons · Horseback riding lessons These lessons provide employees with the opportunity to try new things, challenge themselves, and improve their physical skills.….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3C84B4-7D51-DF1C-FB00-1F1900B53F30}"/>
              </a:ext>
            </a:extLst>
          </p:cNvPr>
          <p:cNvGrpSpPr/>
          <p:nvPr/>
        </p:nvGrpSpPr>
        <p:grpSpPr>
          <a:xfrm>
            <a:off x="2043402" y="3326932"/>
            <a:ext cx="6924898" cy="3186972"/>
            <a:chOff x="2043402" y="3326932"/>
            <a:chExt cx="6924898" cy="3186972"/>
          </a:xfrm>
        </p:grpSpPr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6E211B5D-D01E-7B52-BF64-13F3FE7BC950}"/>
                </a:ext>
              </a:extLst>
            </p:cNvPr>
            <p:cNvSpPr txBox="1">
              <a:spLocks/>
            </p:cNvSpPr>
            <p:nvPr/>
          </p:nvSpPr>
          <p:spPr>
            <a:xfrm>
              <a:off x="7176434" y="5129782"/>
              <a:ext cx="1791866" cy="138412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8" name="Graphic 2">
              <a:extLst>
                <a:ext uri="{FF2B5EF4-FFF2-40B4-BE49-F238E27FC236}">
                  <a16:creationId xmlns:a16="http://schemas.microsoft.com/office/drawing/2014/main" id="{B00AF0E2-0EB0-7152-FEDA-827EF46B3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3033" y="3326932"/>
              <a:ext cx="1627908" cy="1721555"/>
            </a:xfrm>
            <a:prstGeom prst="rect">
              <a:avLst/>
            </a:prstGeom>
          </p:spPr>
        </p:pic>
        <p:sp>
          <p:nvSpPr>
            <p:cNvPr id="9" name="Arrow: Right 10">
              <a:extLst>
                <a:ext uri="{FF2B5EF4-FFF2-40B4-BE49-F238E27FC236}">
                  <a16:creationId xmlns:a16="http://schemas.microsoft.com/office/drawing/2014/main" id="{F55B4785-A50C-6918-1269-6AFACFF73B96}"/>
                </a:ext>
              </a:extLst>
            </p:cNvPr>
            <p:cNvSpPr/>
            <p:nvPr/>
          </p:nvSpPr>
          <p:spPr bwMode="auto">
            <a:xfrm>
              <a:off x="4312170" y="4239316"/>
              <a:ext cx="2850593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11">
              <a:extLst>
                <a:ext uri="{FF2B5EF4-FFF2-40B4-BE49-F238E27FC236}">
                  <a16:creationId xmlns:a16="http://schemas.microsoft.com/office/drawing/2014/main" id="{53C864DD-34C7-80C1-308C-7C1DE0D1A279}"/>
                </a:ext>
              </a:extLst>
            </p:cNvPr>
            <p:cNvSpPr/>
            <p:nvPr/>
          </p:nvSpPr>
          <p:spPr bwMode="auto">
            <a:xfrm>
              <a:off x="2043402" y="3394479"/>
              <a:ext cx="5119360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A23340-5743-BF09-83CE-095CBE1F24BF}"/>
              </a:ext>
            </a:extLst>
          </p:cNvPr>
          <p:cNvGrpSpPr/>
          <p:nvPr/>
        </p:nvGrpSpPr>
        <p:grpSpPr>
          <a:xfrm>
            <a:off x="8415343" y="1728219"/>
            <a:ext cx="3480724" cy="3033342"/>
            <a:chOff x="8415343" y="1728219"/>
            <a:chExt cx="3480724" cy="30333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E8BC7-D42D-55A1-C873-3FB8502BD8C8}"/>
                </a:ext>
              </a:extLst>
            </p:cNvPr>
            <p:cNvGrpSpPr/>
            <p:nvPr/>
          </p:nvGrpSpPr>
          <p:grpSpPr>
            <a:xfrm>
              <a:off x="8415343" y="1728219"/>
              <a:ext cx="3480724" cy="1290070"/>
              <a:chOff x="18815883" y="2962848"/>
              <a:chExt cx="5090699" cy="2466784"/>
            </a:xfrm>
          </p:grpSpPr>
          <p:sp>
            <p:nvSpPr>
              <p:cNvPr id="12" name="Speech Bubble: Rectangle with Corners Rounded 18">
                <a:extLst>
                  <a:ext uri="{FF2B5EF4-FFF2-40B4-BE49-F238E27FC236}">
                    <a16:creationId xmlns:a16="http://schemas.microsoft.com/office/drawing/2014/main" id="{59917B5F-32E6-4D61-4C8D-CC8DEA5EECB5}"/>
                  </a:ext>
                </a:extLst>
              </p:cNvPr>
              <p:cNvSpPr/>
              <p:nvPr/>
            </p:nvSpPr>
            <p:spPr bwMode="auto">
              <a:xfrm>
                <a:off x="18815883" y="2962848"/>
                <a:ext cx="5090699" cy="2466784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0194DB-0FCD-6E15-3A75-E82D9B724A62}"/>
                  </a:ext>
                </a:extLst>
              </p:cNvPr>
              <p:cNvSpPr txBox="1"/>
              <p:nvPr/>
            </p:nvSpPr>
            <p:spPr>
              <a:xfrm>
                <a:off x="18985365" y="3395991"/>
                <a:ext cx="4751733" cy="1588976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solidFill>
                      <a:schemeClr val="bg1"/>
                    </a:solidFill>
                    <a:latin typeface="Segoe UI"/>
                    <a:ea typeface="Menlo"/>
                    <a:cs typeface="Menlo"/>
                  </a:rPr>
                  <a:t>Yes, your company perks cover underwater activities such as scuba diving lessons </a:t>
                </a:r>
                <a:r>
                  <a:rPr lang="en-US" sz="1800" baseline="30000">
                    <a:solidFill>
                      <a:schemeClr val="bg1"/>
                    </a:solidFill>
                    <a:latin typeface="Segoe UI"/>
                    <a:ea typeface="Menlo"/>
                    <a:cs typeface="Menlo"/>
                  </a:rPr>
                  <a:t>1</a:t>
                </a:r>
                <a:endParaRPr lang="en-US" sz="1800" baseline="30000">
                  <a:solidFill>
                    <a:schemeClr val="bg1"/>
                  </a:solidFill>
                  <a:latin typeface="Segoe UI"/>
                  <a:cs typeface="Segoe UI"/>
                </a:endParaRPr>
              </a:p>
            </p:txBody>
          </p:sp>
        </p:grpSp>
        <p:pic>
          <p:nvPicPr>
            <p:cNvPr id="14" name="Graphic 14">
              <a:extLst>
                <a:ext uri="{FF2B5EF4-FFF2-40B4-BE49-F238E27FC236}">
                  <a16:creationId xmlns:a16="http://schemas.microsoft.com/office/drawing/2014/main" id="{161A5DD2-5AE5-0239-8C58-6EAB6D75C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80686" y="3143619"/>
              <a:ext cx="1537460" cy="1617942"/>
            </a:xfrm>
            <a:prstGeom prst="rect">
              <a:avLst/>
            </a:prstGeom>
          </p:spPr>
        </p:pic>
        <p:sp>
          <p:nvSpPr>
            <p:cNvPr id="15" name="Arrow: Right 17">
              <a:extLst>
                <a:ext uri="{FF2B5EF4-FFF2-40B4-BE49-F238E27FC236}">
                  <a16:creationId xmlns:a16="http://schemas.microsoft.com/office/drawing/2014/main" id="{8373A7B2-6287-EEA5-881E-0CD39EE354C6}"/>
                </a:ext>
              </a:extLst>
            </p:cNvPr>
            <p:cNvSpPr/>
            <p:nvPr/>
          </p:nvSpPr>
          <p:spPr bwMode="auto">
            <a:xfrm>
              <a:off x="9106065" y="4295107"/>
              <a:ext cx="830562" cy="3411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C538E7-DA2C-8D2D-A517-2DF266D2D7A8}"/>
              </a:ext>
            </a:extLst>
          </p:cNvPr>
          <p:cNvGrpSpPr/>
          <p:nvPr/>
        </p:nvGrpSpPr>
        <p:grpSpPr>
          <a:xfrm>
            <a:off x="173007" y="2196548"/>
            <a:ext cx="3603650" cy="4058409"/>
            <a:chOff x="163068" y="2294004"/>
            <a:chExt cx="3603650" cy="4058409"/>
          </a:xfrm>
        </p:grpSpPr>
        <p:pic>
          <p:nvPicPr>
            <p:cNvPr id="18" name="Graphic 13">
              <a:extLst>
                <a:ext uri="{FF2B5EF4-FFF2-40B4-BE49-F238E27FC236}">
                  <a16:creationId xmlns:a16="http://schemas.microsoft.com/office/drawing/2014/main" id="{6B01507B-70EE-925E-3258-D8D02A7A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2D853EEF-C119-F46F-D964-ABCA630B7DE4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0DD2C0-0341-88DC-77C9-CC458C00CB73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21" name="Speech Bubble: Rectangle with Corners Rounded 7">
                <a:extLst>
                  <a:ext uri="{FF2B5EF4-FFF2-40B4-BE49-F238E27FC236}">
                    <a16:creationId xmlns:a16="http://schemas.microsoft.com/office/drawing/2014/main" id="{ABB26DFB-08AD-D965-981F-4BB0DD15AC4A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Text Placeholder 5">
                <a:extLst>
                  <a:ext uri="{FF2B5EF4-FFF2-40B4-BE49-F238E27FC236}">
                    <a16:creationId xmlns:a16="http://schemas.microsoft.com/office/drawing/2014/main" id="{290BE743-75EF-ED54-8DB1-3D118FC4A8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solidFill>
                      <a:schemeClr val="bg1"/>
                    </a:solidFill>
                    <a:latin typeface="Segoe UI"/>
                    <a:cs typeface="Segoe UI Semilight"/>
                  </a:rPr>
                  <a:t>Do my company perks cover underwater activities?</a:t>
                </a:r>
                <a:endParaRPr lang="en-US" sz="2000">
                  <a:solidFill>
                    <a:schemeClr val="bg1"/>
                  </a:solidFill>
                  <a:latin typeface="Segoe UI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02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0E88-9E37-B92C-0EC5-645B7BEB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solution: Demo</a:t>
            </a:r>
          </a:p>
        </p:txBody>
      </p:sp>
      <p:pic>
        <p:nvPicPr>
          <p:cNvPr id="9" name="Picture 8" descr="A screenshot of a chat&#10;&#10;Description automatically generated">
            <a:extLst>
              <a:ext uri="{FF2B5EF4-FFF2-40B4-BE49-F238E27FC236}">
                <a16:creationId xmlns:a16="http://schemas.microsoft.com/office/drawing/2014/main" id="{84177B14-8AE0-1E1E-E99C-0CBDE19F5C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2"/>
          <a:stretch/>
        </p:blipFill>
        <p:spPr>
          <a:xfrm>
            <a:off x="588263" y="1410094"/>
            <a:ext cx="7772400" cy="45351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CE6726-6201-6429-AC15-F7F49B898410}"/>
              </a:ext>
            </a:extLst>
          </p:cNvPr>
          <p:cNvSpPr txBox="1"/>
          <p:nvPr/>
        </p:nvSpPr>
        <p:spPr>
          <a:xfrm>
            <a:off x="9352547" y="503366"/>
            <a:ext cx="324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>
                <a:ln w="3175">
                  <a:noFill/>
                </a:ln>
                <a:solidFill>
                  <a:srgbClr val="FF5B38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400">
              <a:ln w="3175">
                <a:noFill/>
              </a:ln>
              <a:solidFill>
                <a:srgbClr val="FF5B38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71295700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175992" cy="553998"/>
          </a:xfrm>
        </p:spPr>
        <p:txBody>
          <a:bodyPr/>
          <a:lstStyle/>
          <a:p>
            <a:r>
              <a:rPr lang="en-US">
                <a:cs typeface="Segoe UI"/>
              </a:rPr>
              <a:t>RAG solution: Architecture</a:t>
            </a:r>
            <a:endParaRPr lang="en-US"/>
          </a:p>
        </p:txBody>
      </p:sp>
      <p:pic>
        <p:nvPicPr>
          <p:cNvPr id="2" name="Picture 1" descr="RAG Architecture">
            <a:extLst>
              <a:ext uri="{FF2B5EF4-FFF2-40B4-BE49-F238E27FC236}">
                <a16:creationId xmlns:a16="http://schemas.microsoft.com/office/drawing/2014/main" id="{7F230CAC-0F62-7D4B-9225-11ED8B80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1" y="1412657"/>
            <a:ext cx="9715794" cy="459098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BC2CDD-09AE-B8A2-758A-70BDE8830709}"/>
              </a:ext>
            </a:extLst>
          </p:cNvPr>
          <p:cNvSpPr txBox="1"/>
          <p:nvPr/>
        </p:nvSpPr>
        <p:spPr>
          <a:xfrm>
            <a:off x="9352547" y="503366"/>
            <a:ext cx="324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>
                <a:ln w="3175">
                  <a:noFill/>
                </a:ln>
                <a:solidFill>
                  <a:srgbClr val="FF5B38"/>
                </a:solidFill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400">
              <a:ln w="3175">
                <a:noFill/>
              </a:ln>
              <a:solidFill>
                <a:srgbClr val="FF5B38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7668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EBAFF3-CF96-92F0-42A7-76F7E645B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732E8199-71B2-A061-C900-2F61E995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2378" cy="1325563"/>
          </a:xfrm>
        </p:spPr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Data prep: Local data ingestion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A813856-C81A-46BB-0FF6-1E626166B5DC}"/>
              </a:ext>
            </a:extLst>
          </p:cNvPr>
          <p:cNvSpPr txBox="1">
            <a:spLocks/>
          </p:cNvSpPr>
          <p:nvPr/>
        </p:nvSpPr>
        <p:spPr>
          <a:xfrm>
            <a:off x="852151" y="1390554"/>
            <a:ext cx="9115319" cy="504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+mn-lt"/>
                <a:cs typeface="Segoe UI"/>
              </a:rPr>
              <a:t>See </a:t>
            </a:r>
            <a:r>
              <a:rPr lang="en-US" sz="2400" err="1">
                <a:latin typeface="+mn-lt"/>
                <a:cs typeface="Segoe UI"/>
              </a:rPr>
              <a:t>prepdocs.py</a:t>
            </a:r>
            <a:r>
              <a:rPr lang="en-US" sz="2400">
                <a:latin typeface="+mn-lt"/>
                <a:cs typeface="Segoe UI"/>
              </a:rPr>
              <a:t> for code that ingests documents with these steps:</a:t>
            </a:r>
            <a:endParaRPr lang="en-US">
              <a:latin typeface="+mn-lt"/>
              <a:cs typeface="Segoe UI"/>
            </a:endParaRP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AC3628F4-9420-623F-D3F8-4F8CB5F2D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6145" y="3707940"/>
            <a:ext cx="1710684" cy="2471772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cs typeface="Segoe UI" pitchFamily="34" charset="0"/>
              </a:rPr>
              <a:t>Upload documents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bg1"/>
              </a:solidFill>
              <a:latin typeface="+mj-lt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cs typeface="Segoe UI" pitchFamily="34" charset="0"/>
              </a:rPr>
              <a:t>An online version of each document is necessary for clickable citations.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6873DD-7106-FA20-A9EC-4BA9A025FA62}"/>
              </a:ext>
            </a:extLst>
          </p:cNvPr>
          <p:cNvGrpSpPr/>
          <p:nvPr/>
        </p:nvGrpSpPr>
        <p:grpSpPr>
          <a:xfrm>
            <a:off x="2517004" y="1967303"/>
            <a:ext cx="2577510" cy="4212421"/>
            <a:chOff x="2517004" y="1967303"/>
            <a:chExt cx="2577510" cy="4212421"/>
          </a:xfrm>
        </p:grpSpPr>
        <p:sp>
          <p:nvSpPr>
            <p:cNvPr id="43" name="Rounded Rectangle 1">
              <a:extLst>
                <a:ext uri="{FF2B5EF4-FFF2-40B4-BE49-F238E27FC236}">
                  <a16:creationId xmlns:a16="http://schemas.microsoft.com/office/drawing/2014/main" id="{55A5A51A-63CD-4396-7003-45EA689E4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62673" y="3707940"/>
              <a:ext cx="1841405" cy="2471784"/>
            </a:xfrm>
            <a:prstGeom prst="roundRect">
              <a:avLst>
                <a:gd name="adj" fmla="val 2509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Extract data from documents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chemeClr val="bg1"/>
                </a:solidFill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Supports PDF, HTML, docx, pptx, xlsx, images, plus can OCR when needed.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egoe UI" panose="020B0502040204020203" pitchFamily="34" charset="0"/>
                <a:buChar char="+"/>
              </a:pPr>
              <a:endParaRPr lang="en-US" sz="1200">
                <a:solidFill>
                  <a:schemeClr val="bg1"/>
                </a:solidFill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Local parsers also available for PDF, HTML, JSON, txt.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6CAB400-0BC2-CB18-AD39-1082CEC3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7004" y="2704577"/>
              <a:ext cx="514368" cy="3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F7A6196-1733-A44C-EAFE-149D8A782B4C}"/>
                </a:ext>
              </a:extLst>
            </p:cNvPr>
            <p:cNvGrpSpPr/>
            <p:nvPr/>
          </p:nvGrpSpPr>
          <p:grpSpPr>
            <a:xfrm>
              <a:off x="3162673" y="1967303"/>
              <a:ext cx="1931841" cy="1644899"/>
              <a:chOff x="10069076" y="8622032"/>
              <a:chExt cx="4328219" cy="3554488"/>
            </a:xfrm>
          </p:grpSpPr>
          <p:pic>
            <p:nvPicPr>
              <p:cNvPr id="3" name="Graphic 19">
                <a:extLst>
                  <a:ext uri="{FF2B5EF4-FFF2-40B4-BE49-F238E27FC236}">
                    <a16:creationId xmlns:a16="http://schemas.microsoft.com/office/drawing/2014/main" id="{6D890D09-00D7-1ED1-9D2E-C60D1381D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143252" y="8622032"/>
                <a:ext cx="1909036" cy="1908810"/>
              </a:xfrm>
              <a:prstGeom prst="rect">
                <a:avLst/>
              </a:prstGeom>
            </p:spPr>
          </p:pic>
          <p:sp>
            <p:nvSpPr>
              <p:cNvPr id="4" name="Text Placeholder 5">
                <a:extLst>
                  <a:ext uri="{FF2B5EF4-FFF2-40B4-BE49-F238E27FC236}">
                    <a16:creationId xmlns:a16="http://schemas.microsoft.com/office/drawing/2014/main" id="{0F02B04F-B44C-7671-1451-F22B7DB35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9076" y="10737724"/>
                <a:ext cx="4328219" cy="1438796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865484">
                  <a:defRPr/>
                </a:pPr>
                <a:r>
                  <a:rPr lang="en-US" sz="1800">
                    <a:cs typeface="Segoe UI Semilight"/>
                  </a:rPr>
                  <a:t>Azure Document</a:t>
                </a:r>
                <a:endParaRPr lang="en-US" sz="1800">
                  <a:cs typeface="Arial"/>
                </a:endParaRPr>
              </a:p>
              <a:p>
                <a:pPr algn="ctr" defTabSz="1865484">
                  <a:defRPr/>
                </a:pPr>
                <a:r>
                  <a:rPr lang="en-US" sz="1800">
                    <a:cs typeface="Segoe UI Semilight"/>
                  </a:rPr>
                  <a:t>Intelligence</a:t>
                </a:r>
                <a:endParaRPr lang="en-US" sz="1800">
                  <a:cs typeface="Arial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8ECBF3-5670-D1A9-11B4-138FD0058120}"/>
              </a:ext>
            </a:extLst>
          </p:cNvPr>
          <p:cNvGrpSpPr/>
          <p:nvPr/>
        </p:nvGrpSpPr>
        <p:grpSpPr>
          <a:xfrm>
            <a:off x="906145" y="1964593"/>
            <a:ext cx="1610859" cy="1345829"/>
            <a:chOff x="6130760" y="8572681"/>
            <a:chExt cx="3609070" cy="2908223"/>
          </a:xfrm>
        </p:grpSpPr>
        <p:pic>
          <p:nvPicPr>
            <p:cNvPr id="6" name="Graphic 16">
              <a:extLst>
                <a:ext uri="{FF2B5EF4-FFF2-40B4-BE49-F238E27FC236}">
                  <a16:creationId xmlns:a16="http://schemas.microsoft.com/office/drawing/2014/main" id="{0006FA56-3A41-A933-EC10-CC729892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06483" y="8572681"/>
              <a:ext cx="2253706" cy="2253433"/>
            </a:xfrm>
            <a:prstGeom prst="rect">
              <a:avLst/>
            </a:prstGeom>
          </p:spPr>
        </p:pic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03E95036-06BB-457F-EB61-4FC45FFB1FEF}"/>
                </a:ext>
              </a:extLst>
            </p:cNvPr>
            <p:cNvSpPr txBox="1">
              <a:spLocks/>
            </p:cNvSpPr>
            <p:nvPr/>
          </p:nvSpPr>
          <p:spPr>
            <a:xfrm>
              <a:off x="6130760" y="10758678"/>
              <a:ext cx="3609070" cy="72222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>
                  <a:cs typeface="Segoe UI Semilight"/>
                </a:rPr>
                <a:t>Azure Blob Storage</a:t>
              </a:r>
              <a:endParaRPr lang="en-US" sz="1800">
                <a:cs typeface="Aria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F2E013-D4E1-11E3-6637-41755E024103}"/>
              </a:ext>
            </a:extLst>
          </p:cNvPr>
          <p:cNvGrpSpPr/>
          <p:nvPr/>
        </p:nvGrpSpPr>
        <p:grpSpPr>
          <a:xfrm>
            <a:off x="4860154" y="1846177"/>
            <a:ext cx="2251651" cy="4333535"/>
            <a:chOff x="4860154" y="1846177"/>
            <a:chExt cx="2251651" cy="4333535"/>
          </a:xfrm>
        </p:grpSpPr>
        <p:sp>
          <p:nvSpPr>
            <p:cNvPr id="44" name="Rounded Rectangle 1">
              <a:extLst>
                <a:ext uri="{FF2B5EF4-FFF2-40B4-BE49-F238E27FC236}">
                  <a16:creationId xmlns:a16="http://schemas.microsoft.com/office/drawing/2014/main" id="{C804D57D-DE27-6387-71BB-FAD07967C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5885" y="3707940"/>
              <a:ext cx="1645920" cy="2471772"/>
            </a:xfrm>
            <a:prstGeom prst="roundRect">
              <a:avLst>
                <a:gd name="adj" fmla="val 2509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Split data into chunks</a:t>
              </a:r>
              <a:br>
                <a:rPr lang="en-US" sz="1400">
                  <a:solidFill>
                    <a:schemeClr val="bg1"/>
                  </a:solidFill>
                  <a:latin typeface="+mj-lt"/>
                  <a:cs typeface="Segoe UI" pitchFamily="34" charset="0"/>
                </a:rPr>
              </a:br>
              <a:endParaRPr lang="en-US" sz="1400"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Split text</a:t>
              </a:r>
              <a:br>
                <a:rPr lang="en-US" sz="1200">
                  <a:solidFill>
                    <a:schemeClr val="bg1"/>
                  </a:solidFill>
                  <a:cs typeface="Segoe UI" pitchFamily="34" charset="0"/>
                </a:rPr>
              </a:b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based on sentence boundaries and token lengths.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chemeClr val="bg1"/>
                </a:solidFill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>
                  <a:solidFill>
                    <a:schemeClr val="bg1"/>
                  </a:solidFill>
                  <a:cs typeface="Segoe UI" pitchFamily="34" charset="0"/>
                </a:rPr>
                <a:t>Langchain</a:t>
              </a: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 splitters could also be used here.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9436561-A1BA-A6B6-BD8C-CBE0AE24F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0154" y="2704577"/>
              <a:ext cx="514368" cy="3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Python Software Foundation">
              <a:extLst>
                <a:ext uri="{FF2B5EF4-FFF2-40B4-BE49-F238E27FC236}">
                  <a16:creationId xmlns:a16="http://schemas.microsoft.com/office/drawing/2014/main" id="{6E847F30-4D60-8D37-16F7-4A9DFFCB8F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38" b="14583"/>
            <a:stretch/>
          </p:blipFill>
          <p:spPr bwMode="auto">
            <a:xfrm>
              <a:off x="5620213" y="1846177"/>
              <a:ext cx="1142192" cy="113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3A0CFE0C-E322-EBAB-CF6A-2BEB8107FA8A}"/>
                </a:ext>
              </a:extLst>
            </p:cNvPr>
            <p:cNvSpPr txBox="1">
              <a:spLocks/>
            </p:cNvSpPr>
            <p:nvPr/>
          </p:nvSpPr>
          <p:spPr>
            <a:xfrm>
              <a:off x="5769412" y="3143312"/>
              <a:ext cx="978853" cy="36356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>
                  <a:cs typeface="Segoe UI Semilight"/>
                </a:rPr>
                <a:t>Python</a:t>
              </a:r>
              <a:endParaRPr lang="en-US" sz="1800">
                <a:cs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B6EFF7-80F4-13DE-A83F-D5BD9FF455CA}"/>
              </a:ext>
            </a:extLst>
          </p:cNvPr>
          <p:cNvGrpSpPr/>
          <p:nvPr/>
        </p:nvGrpSpPr>
        <p:grpSpPr>
          <a:xfrm>
            <a:off x="7203304" y="1967302"/>
            <a:ext cx="2204962" cy="4111951"/>
            <a:chOff x="7203304" y="1967302"/>
            <a:chExt cx="2204962" cy="4111951"/>
          </a:xfrm>
        </p:grpSpPr>
        <p:sp>
          <p:nvSpPr>
            <p:cNvPr id="45" name="Rounded Rectangle 1">
              <a:extLst>
                <a:ext uri="{FF2B5EF4-FFF2-40B4-BE49-F238E27FC236}">
                  <a16:creationId xmlns:a16="http://schemas.microsoft.com/office/drawing/2014/main" id="{622F3747-EA53-C699-41A2-C2FE7FDD3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62346" y="3683521"/>
              <a:ext cx="1645920" cy="2395732"/>
            </a:xfrm>
            <a:prstGeom prst="roundRect">
              <a:avLst>
                <a:gd name="adj" fmla="val 2509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Vectorize chunks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Compute embeddings using </a:t>
              </a:r>
              <a:r>
                <a:rPr lang="en-US" sz="1200" err="1">
                  <a:solidFill>
                    <a:schemeClr val="bg1"/>
                  </a:solidFill>
                  <a:cs typeface="Segoe UI" pitchFamily="34" charset="0"/>
                </a:rPr>
                <a:t>OpenAI</a:t>
              </a: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 embedding model of your choosing.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D7D336-8CED-CA37-406A-975F19234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304" y="2704577"/>
              <a:ext cx="514368" cy="3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D44CF-06E1-3D6A-904B-46C78796D968}"/>
                </a:ext>
              </a:extLst>
            </p:cNvPr>
            <p:cNvGrpSpPr/>
            <p:nvPr/>
          </p:nvGrpSpPr>
          <p:grpSpPr>
            <a:xfrm>
              <a:off x="7957690" y="1967302"/>
              <a:ext cx="1142192" cy="1574002"/>
              <a:chOff x="6990717" y="1834825"/>
              <a:chExt cx="1267008" cy="1746004"/>
            </a:xfrm>
          </p:grpSpPr>
          <p:pic>
            <p:nvPicPr>
              <p:cNvPr id="11" name="Graphic 24">
                <a:extLst>
                  <a:ext uri="{FF2B5EF4-FFF2-40B4-BE49-F238E27FC236}">
                    <a16:creationId xmlns:a16="http://schemas.microsoft.com/office/drawing/2014/main" id="{C3F81C4A-261E-5CE4-1F33-0DE7ADD4E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39535" y="1834825"/>
                <a:ext cx="904646" cy="947266"/>
              </a:xfrm>
              <a:prstGeom prst="rect">
                <a:avLst/>
              </a:prstGeom>
            </p:spPr>
          </p:pic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953628C8-1131-6680-D408-DBB60861C2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0717" y="2874074"/>
                <a:ext cx="1267008" cy="706755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865484">
                  <a:buNone/>
                  <a:defRPr/>
                </a:pPr>
                <a:r>
                  <a:rPr lang="en-US" sz="1800">
                    <a:cs typeface="Segoe UI Semilight"/>
                  </a:rPr>
                  <a:t>Azure OpenAI</a:t>
                </a:r>
                <a:endParaRPr lang="en-US" sz="1800">
                  <a:cs typeface="Arial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1098D6-F64F-A691-AAD5-6C3E222F7857}"/>
              </a:ext>
            </a:extLst>
          </p:cNvPr>
          <p:cNvGrpSpPr/>
          <p:nvPr/>
        </p:nvGrpSpPr>
        <p:grpSpPr>
          <a:xfrm>
            <a:off x="9397593" y="1882718"/>
            <a:ext cx="2307134" cy="4195448"/>
            <a:chOff x="9397593" y="1882718"/>
            <a:chExt cx="2307134" cy="419544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863F4F-4197-C363-9679-9A379F6BBFC8}"/>
                </a:ext>
              </a:extLst>
            </p:cNvPr>
            <p:cNvGrpSpPr/>
            <p:nvPr/>
          </p:nvGrpSpPr>
          <p:grpSpPr>
            <a:xfrm>
              <a:off x="10281810" y="1882718"/>
              <a:ext cx="1052501" cy="1052501"/>
              <a:chOff x="7796965" y="1731015"/>
              <a:chExt cx="758014" cy="758014"/>
            </a:xfrm>
          </p:grpSpPr>
          <p:sp>
            <p:nvSpPr>
              <p:cNvPr id="40" name="Rectangle: Rounded Corners 25">
                <a:extLst>
                  <a:ext uri="{FF2B5EF4-FFF2-40B4-BE49-F238E27FC236}">
                    <a16:creationId xmlns:a16="http://schemas.microsoft.com/office/drawing/2014/main" id="{006BFF0B-6CCF-4FB4-4C39-C1C3B7375F13}"/>
                  </a:ext>
                </a:extLst>
              </p:cNvPr>
              <p:cNvSpPr/>
              <p:nvPr/>
            </p:nvSpPr>
            <p:spPr>
              <a:xfrm>
                <a:off x="7796965" y="1731015"/>
                <a:ext cx="758014" cy="758014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37806336">
                <a:extLst>
                  <a:ext uri="{FF2B5EF4-FFF2-40B4-BE49-F238E27FC236}">
                    <a16:creationId xmlns:a16="http://schemas.microsoft.com/office/drawing/2014/main" id="{6D873AE0-192A-8C8A-131D-ECB41EDD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56249" y="1789982"/>
                <a:ext cx="639445" cy="640080"/>
              </a:xfrm>
              <a:prstGeom prst="rect">
                <a:avLst/>
              </a:prstGeom>
            </p:spPr>
          </p:pic>
        </p:grpSp>
        <p:sp>
          <p:nvSpPr>
            <p:cNvPr id="46" name="Rounded Rectangle 1">
              <a:extLst>
                <a:ext uri="{FF2B5EF4-FFF2-40B4-BE49-F238E27FC236}">
                  <a16:creationId xmlns:a16="http://schemas.microsoft.com/office/drawing/2014/main" id="{F7621652-6242-1EDD-A2F0-6554A5B40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58807" y="3682434"/>
              <a:ext cx="1645920" cy="2395732"/>
            </a:xfrm>
            <a:prstGeom prst="roundRect">
              <a:avLst>
                <a:gd name="adj" fmla="val 2509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chemeClr val="bg1"/>
                  </a:solidFill>
                  <a:latin typeface="+mj-lt"/>
                  <a:cs typeface="Segoe UI" pitchFamily="34" charset="0"/>
                </a:rPr>
                <a:t>Indexing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Document index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Chunk index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chemeClr val="bg1"/>
                  </a:solidFill>
                  <a:cs typeface="Segoe UI" pitchFamily="34" charset="0"/>
                </a:rPr>
                <a:t>Both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egoe UI" panose="020B0502040204020203" pitchFamily="34" charset="0"/>
                <a:buChar char="+"/>
              </a:pPr>
              <a:endParaRPr lang="en-US" sz="1200">
                <a:solidFill>
                  <a:schemeClr val="bg1"/>
                </a:solidFill>
                <a:cs typeface="Segoe UI" pitchFamily="34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5282246-AB34-BD27-39F0-141D952B4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7593" y="2704577"/>
              <a:ext cx="514368" cy="3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5">
              <a:extLst>
                <a:ext uri="{FF2B5EF4-FFF2-40B4-BE49-F238E27FC236}">
                  <a16:creationId xmlns:a16="http://schemas.microsoft.com/office/drawing/2014/main" id="{F96C4F9B-D705-2575-E5DE-777C1C5F919D}"/>
                </a:ext>
              </a:extLst>
            </p:cNvPr>
            <p:cNvSpPr txBox="1">
              <a:spLocks/>
            </p:cNvSpPr>
            <p:nvPr/>
          </p:nvSpPr>
          <p:spPr>
            <a:xfrm>
              <a:off x="10202167" y="2961713"/>
              <a:ext cx="1142192" cy="63713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>
                  <a:cs typeface="Segoe UI Semilight"/>
                </a:rPr>
                <a:t>Azure</a:t>
              </a:r>
            </a:p>
            <a:p>
              <a:pPr marL="0" indent="0" algn="ctr" defTabSz="1865484">
                <a:buNone/>
                <a:defRPr/>
              </a:pPr>
              <a:r>
                <a:rPr lang="en-US" sz="1800">
                  <a:cs typeface="Segoe UI Semilight"/>
                </a:rPr>
                <a:t>AI Search</a:t>
              </a:r>
              <a:endParaRPr lang="en-US" sz="180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65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175992" cy="553998"/>
          </a:xfrm>
        </p:spPr>
        <p:txBody>
          <a:bodyPr/>
          <a:lstStyle/>
          <a:p>
            <a:r>
              <a:rPr lang="en-US">
                <a:cs typeface="Segoe UI"/>
              </a:rPr>
              <a:t>RAG solution: Code (Simplified)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92648-7E07-F2BC-73D7-E36008F2C74B}"/>
              </a:ext>
            </a:extLst>
          </p:cNvPr>
          <p:cNvSpPr txBox="1"/>
          <p:nvPr/>
        </p:nvSpPr>
        <p:spPr>
          <a:xfrm>
            <a:off x="9352547" y="503366"/>
            <a:ext cx="324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>
                <a:ln w="3175">
                  <a:noFill/>
                </a:ln>
                <a:solidFill>
                  <a:srgbClr val="FF5B38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400">
              <a:ln w="3175">
                <a:noFill/>
              </a:ln>
              <a:solidFill>
                <a:srgbClr val="FF5B38"/>
              </a:solidFill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993042-441B-A454-5B59-E1DAAD9BAF30}"/>
              </a:ext>
            </a:extLst>
          </p:cNvPr>
          <p:cNvSpPr txBox="1"/>
          <p:nvPr/>
        </p:nvSpPr>
        <p:spPr>
          <a:xfrm>
            <a:off x="605590" y="5389059"/>
            <a:ext cx="10980821" cy="11787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STEP 3: Question answering</a:t>
            </a:r>
          </a:p>
          <a:p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answer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openai_client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completions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temperature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max_tokens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1024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choices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28B02-73FD-CF16-E2F2-B6739093F6C3}"/>
              </a:ext>
            </a:extLst>
          </p:cNvPr>
          <p:cNvSpPr txBox="1"/>
          <p:nvPr/>
        </p:nvSpPr>
        <p:spPr>
          <a:xfrm>
            <a:off x="588263" y="1098424"/>
            <a:ext cx="10980820" cy="11787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STEP 1: Query rewriting with AI Search</a:t>
            </a:r>
            <a:b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query_text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openai_client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chat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completions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query_messages, temperature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0.0,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max_tokens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98658"/>
                </a:solidFill>
                <a:latin typeface="Menlo" panose="020B0609030804020204" pitchFamily="49" charset="0"/>
              </a:rPr>
              <a:t>10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</a:p>
          <a:p>
            <a:r>
              <a:rPr lang="en-US">
                <a:solidFill>
                  <a:srgbClr val="098658"/>
                </a:solidFill>
                <a:latin typeface="Menlo" panose="020B0609030804020204" pitchFamily="49" charset="0"/>
              </a:rPr>
              <a:t>  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choices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message.content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894A76-343A-D6F9-7CF0-D76BE72F63E6}"/>
              </a:ext>
            </a:extLst>
          </p:cNvPr>
          <p:cNvSpPr txBox="1"/>
          <p:nvPr/>
        </p:nvSpPr>
        <p:spPr>
          <a:xfrm>
            <a:off x="605591" y="2428903"/>
            <a:ext cx="10980820" cy="2808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STEP 2: Retrieval</a:t>
            </a:r>
          </a:p>
          <a:p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search_vector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openai_client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embeddings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create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embedding_model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query_text</a:t>
            </a:r>
          </a:p>
          <a:p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embedding</a:t>
            </a:r>
          </a:p>
          <a:p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search_client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search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search_text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search_text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top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vector_queries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VectorizedQuery(vector=search_vector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fields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"embedding"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query_type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QueryType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SEMANTIC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semantic_configuration_name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"default"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semantic_query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query_text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8449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15" y="2426410"/>
            <a:ext cx="8351316" cy="1107996"/>
          </a:xfrm>
        </p:spPr>
        <p:txBody>
          <a:bodyPr/>
          <a:lstStyle/>
          <a:p>
            <a:r>
              <a:rPr lang="en-US"/>
              <a:t>Protecting data with access control</a:t>
            </a:r>
            <a:br>
              <a:rPr lang="en-US"/>
            </a:br>
            <a:r>
              <a:rPr lang="en-US"/>
              <a:t>in a RAG application</a:t>
            </a:r>
          </a:p>
        </p:txBody>
      </p:sp>
    </p:spTree>
    <p:extLst>
      <p:ext uri="{BB962C8B-B14F-4D97-AF65-F5344CB8AC3E}">
        <p14:creationId xmlns:p14="http://schemas.microsoft.com/office/powerpoint/2010/main" val="8522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90E88-9E37-B92C-0EC5-645B7BEB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7721548" cy="553998"/>
          </a:xfrm>
        </p:spPr>
        <p:txBody>
          <a:bodyPr/>
          <a:lstStyle/>
          <a:p>
            <a:r>
              <a:rPr lang="en-US"/>
              <a:t>RAG with Data ACL: Demo</a:t>
            </a:r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EAB022E4-AE5D-69A4-755E-D44EC5170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323474"/>
            <a:ext cx="8907247" cy="50311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A95335F-088B-A490-EF3A-67BBD6B494B5}"/>
              </a:ext>
            </a:extLst>
          </p:cNvPr>
          <p:cNvSpPr/>
          <p:nvPr/>
        </p:nvSpPr>
        <p:spPr bwMode="auto">
          <a:xfrm>
            <a:off x="5478380" y="5470358"/>
            <a:ext cx="4017129" cy="810126"/>
          </a:xfrm>
          <a:prstGeom prst="round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3BC18-82F9-A14B-BA76-5D16325440B8}"/>
              </a:ext>
            </a:extLst>
          </p:cNvPr>
          <p:cNvSpPr txBox="1"/>
          <p:nvPr/>
        </p:nvSpPr>
        <p:spPr>
          <a:xfrm>
            <a:off x="9352547" y="503366"/>
            <a:ext cx="324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buSzTx/>
              <a:tabLst>
                <a:tab pos="1371600" algn="l"/>
              </a:tabLst>
              <a:defRPr/>
            </a:pPr>
            <a:r>
              <a:rPr lang="en-US" sz="2400">
                <a:ln w="3175">
                  <a:noFill/>
                </a:ln>
                <a:solidFill>
                  <a:srgbClr val="FF5B38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aka.ms/ragchat/acl</a:t>
            </a:r>
            <a:endParaRPr lang="en-US" sz="2400">
              <a:ln w="3175">
                <a:noFill/>
              </a:ln>
              <a:solidFill>
                <a:srgbClr val="FF5B38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170456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CB8DCBED-82E1-474F-9E4B-2E30C091C6A5}"/>
    </a:ext>
  </a:extLst>
</a:theme>
</file>

<file path=ppt/theme/theme2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DD4DF7E7-CF06-4606-9D94-77503CAD1AAF}" vid="{802BBBA8-B5BD-4061-90A1-57838FABE34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MediaServiceKeyPoints xmlns="804751ba-60e0-4191-9865-d7e5284c1d69" xsi:nil="true"/>
    <lcf76f155ced4ddcb4097134ff3c332f xmlns="804751ba-60e0-4191-9865-d7e5284c1d69">
      <Terms xmlns="http://schemas.microsoft.com/office/infopath/2007/PartnerControls"/>
    </lcf76f155ced4ddcb4097134ff3c332f>
    <Number xmlns="804751ba-60e0-4191-9865-d7e5284c1d69" xsi:nil="true"/>
    <Time xmlns="804751ba-60e0-4191-9865-d7e5284c1d6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71A6B924FC94981CCAD1A585590D8" ma:contentTypeVersion="24" ma:contentTypeDescription="Create a new document." ma:contentTypeScope="" ma:versionID="6c5a9cb98c991c9e90407c882e6dc43e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b829075736982a6ddc86857b86bec833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  <xsd:element ref="ns2:MediaServiceObjectDetectorVersions" minOccurs="0"/>
                <xsd:element ref="ns2:TranslatedLan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TranslatedLang" ma:index="29" nillable="true" ma:displayName="Translated Language" ma:hidden="true" ma:internalName="TranslatedLang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804751ba-60e0-4191-9865-d7e5284c1d69"/>
    <ds:schemaRef ds:uri="913b567d-4c83-4181-a45c-f04ce7e1b72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80380DD-52F9-43D7-85A2-32536C325C2F}">
  <ds:schemaRefs>
    <ds:schemaRef ds:uri="230e9df3-be65-4c73-a93b-d1236ebd677e"/>
    <ds:schemaRef ds:uri="804751ba-60e0-4191-9865-d7e5284c1d69"/>
    <ds:schemaRef ds:uri="913b567d-4c83-4181-a45c-f04ce7e1b7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Build 16:9 Template Light</Template>
  <TotalTime>0</TotalTime>
  <Words>2269</Words>
  <Application>Microsoft Office PowerPoint</Application>
  <PresentationFormat>Widescreen</PresentationFormat>
  <Paragraphs>298</Paragraphs>
  <Slides>27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Consolas</vt:lpstr>
      <vt:lpstr>Menlo</vt:lpstr>
      <vt:lpstr>Segoe UI</vt:lpstr>
      <vt:lpstr>Segoe UI Semibold</vt:lpstr>
      <vt:lpstr>Segoe UI Semilight</vt:lpstr>
      <vt:lpstr>Wingdings</vt:lpstr>
      <vt:lpstr>Microsoft Build 16:9 Template Light</vt:lpstr>
      <vt:lpstr>1_Microsoft Build 16:9 Template Light</vt:lpstr>
      <vt:lpstr>Securing AI Apps on Azure: Data Access Control for AI RAG Apps on Azure</vt:lpstr>
      <vt:lpstr>Retrieval Augmented Generation</vt:lpstr>
      <vt:lpstr>RAG: Retrieval Augmented Generation</vt:lpstr>
      <vt:lpstr>RAG solution: Demo</vt:lpstr>
      <vt:lpstr>RAG solution: Architecture</vt:lpstr>
      <vt:lpstr>Data prep: Local data ingestion</vt:lpstr>
      <vt:lpstr>RAG solution: Code (Simplified)</vt:lpstr>
      <vt:lpstr>Protecting data with access control in a RAG application</vt:lpstr>
      <vt:lpstr>RAG with Data ACL: Demo</vt:lpstr>
      <vt:lpstr>RAG with Data ACL: Architecture</vt:lpstr>
      <vt:lpstr>How do clients access resources?</vt:lpstr>
      <vt:lpstr>User authentication in SPA apps</vt:lpstr>
      <vt:lpstr>Understanding token claims</vt:lpstr>
      <vt:lpstr>Representing access control in AI Search indexes</vt:lpstr>
      <vt:lpstr>Access control using filtering</vt:lpstr>
      <vt:lpstr>Updating access control associated with a document</vt:lpstr>
      <vt:lpstr>Combining AI Search and Data Lake Gen2 Storage</vt:lpstr>
      <vt:lpstr>Fetching access control information</vt:lpstr>
      <vt:lpstr>Lifecycle of data with access control information</vt:lpstr>
      <vt:lpstr>Lifecycle of data with access control information</vt:lpstr>
      <vt:lpstr>Why not just use an index per user?</vt:lpstr>
      <vt:lpstr>User-uploaded documents in a RAG application</vt:lpstr>
      <vt:lpstr>RAG with user upload: Demo</vt:lpstr>
      <vt:lpstr>User upload steps</vt:lpstr>
      <vt:lpstr>User upload code</vt:lpstr>
      <vt:lpstr>Next steps</vt:lpstr>
      <vt:lpstr>Try our samples and learn more!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Pamela Fox</dc:creator>
  <cp:keywords>Microsoft Build</cp:keywords>
  <dc:description/>
  <cp:lastModifiedBy>Josh Oh</cp:lastModifiedBy>
  <cp:revision>3</cp:revision>
  <cp:lastPrinted>2023-02-15T20:48:24Z</cp:lastPrinted>
  <dcterms:created xsi:type="dcterms:W3CDTF">2024-03-26T16:56:22Z</dcterms:created>
  <dcterms:modified xsi:type="dcterms:W3CDTF">2024-09-11T20:01:27Z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duct">
    <vt:lpwstr/>
  </property>
  <property fmtid="{D5CDD505-2E9C-101B-9397-08002B2CF9AE}" pid="3" name="Event1">
    <vt:lpwstr>622;#Unassigned|2c8af875-f38a-40b8-a0a9-056aed3fc8c0</vt:lpwstr>
  </property>
  <property fmtid="{D5CDD505-2E9C-101B-9397-08002B2CF9AE}" pid="4" name="Audience">
    <vt:lpwstr/>
  </property>
  <property fmtid="{D5CDD505-2E9C-101B-9397-08002B2CF9AE}" pid="5" name="Event Venue">
    <vt:lpwstr/>
  </property>
  <property fmtid="{D5CDD505-2E9C-101B-9397-08002B2CF9AE}" pid="6" name="Track">
    <vt:lpwstr/>
  </property>
  <property fmtid="{D5CDD505-2E9C-101B-9397-08002B2CF9AE}" pid="7" name="Event Location">
    <vt:lpwstr/>
  </property>
  <property fmtid="{D5CDD505-2E9C-101B-9397-08002B2CF9AE}" pid="8" name="Campaign">
    <vt:lpwstr/>
  </property>
  <property fmtid="{D5CDD505-2E9C-101B-9397-08002B2CF9AE}" pid="9" name="IsMyDocuments">
    <vt:bool>true</vt:bool>
  </property>
  <property fmtid="{D5CDD505-2E9C-101B-9397-08002B2CF9AE}" pid="10" name="MSIP_Label_f42aa342-8706-4288-bd11-ebb85995028c_Enabled">
    <vt:lpwstr>True</vt:lpwstr>
  </property>
  <property fmtid="{D5CDD505-2E9C-101B-9397-08002B2CF9AE}" pid="11" name="MSIP_Label_f42aa342-8706-4288-bd11-ebb85995028c_SiteId">
    <vt:lpwstr>72f988bf-86f1-41af-91ab-2d7cd011db47</vt:lpwstr>
  </property>
  <property fmtid="{D5CDD505-2E9C-101B-9397-08002B2CF9AE}" pid="12" name="MSIP_Label_f42aa342-8706-4288-bd11-ebb85995028c_Ref">
    <vt:lpwstr>https://api.informationprotection.azure.com/api/72f988bf-86f1-41af-91ab-2d7cd011db47</vt:lpwstr>
  </property>
  <property fmtid="{D5CDD505-2E9C-101B-9397-08002B2CF9AE}" pid="13" name="MSIP_Label_f42aa342-8706-4288-bd11-ebb85995028c_SetDate">
    <vt:lpwstr>2017-08-29T14:27:20.8568347-07:00</vt:lpwstr>
  </property>
  <property fmtid="{D5CDD505-2E9C-101B-9397-08002B2CF9AE}" pid="14" name="MSIP_Label_f42aa342-8706-4288-bd11-ebb85995028c_Name">
    <vt:lpwstr>General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  <property fmtid="{D5CDD505-2E9C-101B-9397-08002B2CF9AE}" pid="17" name="Metadata">
    <vt:lpwstr/>
  </property>
  <property fmtid="{D5CDD505-2E9C-101B-9397-08002B2CF9AE}" pid="18" name="MediaServiceImageTags">
    <vt:lpwstr/>
  </property>
  <property fmtid="{D5CDD505-2E9C-101B-9397-08002B2CF9AE}" pid="19" name="ContentTypeId">
    <vt:lpwstr>0x0101002FE71A6B924FC94981CCAD1A585590D8</vt:lpwstr>
  </property>
</Properties>
</file>